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4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6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5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4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5402A61-3433-448D-8059-5F260301E5E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3E6DC58-B15C-4674-AD79-A1305028C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9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mp.edu.ru/conce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47" y="1122362"/>
            <a:ext cx="11737730" cy="35111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школьных координаторов проекта «Школа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65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19 февраля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05508"/>
            <a:ext cx="10571998" cy="1707784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направления развития организации.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Возможные действия, направленные на совершенствование деятельности по каждому магистральному направлению и ключевому условию.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44" y="1907930"/>
            <a:ext cx="5533102" cy="4950069"/>
          </a:xfrm>
        </p:spPr>
      </p:pic>
    </p:spTree>
    <p:extLst>
      <p:ext uri="{BB962C8B-B14F-4D97-AF65-F5344CB8AC3E}">
        <p14:creationId xmlns:p14="http://schemas.microsoft.com/office/powerpoint/2010/main" val="222035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Управленческие решения, направленные на устранение причин возникновения дефицитов.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2" y="2162909"/>
            <a:ext cx="11067796" cy="4211514"/>
          </a:xfrm>
        </p:spPr>
      </p:pic>
    </p:spTree>
    <p:extLst>
      <p:ext uri="{BB962C8B-B14F-4D97-AF65-F5344CB8AC3E}">
        <p14:creationId xmlns:p14="http://schemas.microsoft.com/office/powerpoint/2010/main" val="64188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Управленческие решения, направленные на устранение причин возникновения дефицитов.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8" y="1916724"/>
            <a:ext cx="10525778" cy="4783014"/>
          </a:xfrm>
        </p:spPr>
      </p:pic>
    </p:spTree>
    <p:extLst>
      <p:ext uri="{BB962C8B-B14F-4D97-AF65-F5344CB8AC3E}">
        <p14:creationId xmlns:p14="http://schemas.microsoft.com/office/powerpoint/2010/main" val="279195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Ожидаемые результаты реализации Программы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(повышение, сохранение уровня).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98" y="1890347"/>
            <a:ext cx="5829591" cy="4967654"/>
          </a:xfrm>
        </p:spPr>
      </p:pic>
    </p:spTree>
    <p:extLst>
      <p:ext uri="{BB962C8B-B14F-4D97-AF65-F5344CB8AC3E}">
        <p14:creationId xmlns:p14="http://schemas.microsoft.com/office/powerpoint/2010/main" val="385020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Программы развития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2004645"/>
            <a:ext cx="11702562" cy="4018085"/>
          </a:xfrm>
        </p:spPr>
      </p:pic>
    </p:spTree>
    <p:extLst>
      <p:ext uri="{BB962C8B-B14F-4D97-AF65-F5344CB8AC3E}">
        <p14:creationId xmlns:p14="http://schemas.microsoft.com/office/powerpoint/2010/main" val="67182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Критерии и показатели оценки реализации Программы развития.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93" y="1897870"/>
            <a:ext cx="6789907" cy="4960130"/>
          </a:xfrm>
        </p:spPr>
      </p:pic>
    </p:spTree>
    <p:extLst>
      <p:ext uri="{BB962C8B-B14F-4D97-AF65-F5344CB8AC3E}">
        <p14:creationId xmlns:p14="http://schemas.microsoft.com/office/powerpoint/2010/main" val="366620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Дорожная карта реализации Программы развития.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6" y="1899139"/>
            <a:ext cx="8582375" cy="4958861"/>
          </a:xfrm>
        </p:spPr>
      </p:pic>
    </p:spTree>
    <p:extLst>
      <p:ext uri="{BB962C8B-B14F-4D97-AF65-F5344CB8AC3E}">
        <p14:creationId xmlns:p14="http://schemas.microsoft.com/office/powerpoint/2010/main" val="67090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развития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Включение в годовой план работы ОУ блока по реализации «дорожной карты» программы развития с конкретными мероприятиями, сроками. Ответственными и исполнителями.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Включение в годовой анализ работы ОУ за … учебный год раздела по анализу реализации «дорожной карты» программы развития за учебный год.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Корректировка «дорожной карты» (при необходимости).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41678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образовательного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части 3 статьи 28 Федерального закона Российской Федерации от 29.12.2012 № 273–ФЗ «Об образовании в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 компетенции образовательной организации в установленной сфере деятельности относятся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по согласованию с учредителем программы развития образовательной организации, за исключением образовательных организаций высшего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923" y="157042"/>
            <a:ext cx="10571998" cy="9704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программы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15" y="1127492"/>
            <a:ext cx="4906108" cy="5730508"/>
          </a:xfrm>
        </p:spPr>
      </p:pic>
    </p:spTree>
    <p:extLst>
      <p:ext uri="{BB962C8B-B14F-4D97-AF65-F5344CB8AC3E}">
        <p14:creationId xmlns:p14="http://schemas.microsoft.com/office/powerpoint/2010/main" val="18310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89" y="1494692"/>
            <a:ext cx="7702038" cy="5363308"/>
          </a:xfrm>
        </p:spPr>
      </p:pic>
    </p:spTree>
    <p:extLst>
      <p:ext uri="{BB962C8B-B14F-4D97-AF65-F5344CB8AC3E}">
        <p14:creationId xmlns:p14="http://schemas.microsoft.com/office/powerpoint/2010/main" val="30794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программы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281" y="2136531"/>
            <a:ext cx="10554574" cy="41411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использование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терминов Концепции проекта «Школа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8 магистральных направлений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обновленной Концепции проекта – 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статусу проекта «Школа </a:t>
            </a:r>
            <a:r>
              <a:rPr lang="ru-RU" sz="2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России», 5 магистральных направлений (Знание, Воспитание, Здоровье, Профориентация, Творчество) и 3 ключевых условия (</a:t>
            </a:r>
            <a:r>
              <a:rPr lang="ru-RU" sz="2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Учитель.Школьная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команда, Школьный климат, Образовательная среда)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Концепцию проекта (на сайте проекта «Школа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smp.edu.ru/concept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справка об общеобразовательном учреждении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1922839"/>
            <a:ext cx="4448636" cy="4835475"/>
          </a:xfrm>
        </p:spPr>
      </p:pic>
    </p:spTree>
    <p:extLst>
      <p:ext uri="{BB962C8B-B14F-4D97-AF65-F5344CB8AC3E}">
        <p14:creationId xmlns:p14="http://schemas.microsoft.com/office/powerpoint/2010/main" val="322219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0"/>
            <a:ext cx="10571998" cy="29190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Проблемно-ориентированный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и результатов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Результаты самодиагностики, установление уровня достижения результатов Проекта (баллы, уровень по каждому направлению и в целом).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Описание дефицитов по каждому магистральному направлению и ключевому условию.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6" y="1916723"/>
            <a:ext cx="9282419" cy="4870939"/>
          </a:xfrm>
        </p:spPr>
      </p:pic>
    </p:spTree>
    <p:extLst>
      <p:ext uri="{BB962C8B-B14F-4D97-AF65-F5344CB8AC3E}">
        <p14:creationId xmlns:p14="http://schemas.microsoft.com/office/powerpoint/2010/main" val="18263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307731"/>
            <a:ext cx="10571998" cy="1380392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3.2.1. Описание возможных причин возникновения дефицитов, внутренних и внешних факторов влияния на развитие школы.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918872"/>
            <a:ext cx="5409251" cy="4939128"/>
          </a:xfrm>
        </p:spPr>
      </p:pic>
    </p:spTree>
    <p:extLst>
      <p:ext uri="{BB962C8B-B14F-4D97-AF65-F5344CB8AC3E}">
        <p14:creationId xmlns:p14="http://schemas.microsoft.com/office/powerpoint/2010/main" val="227235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3.2.2. Анализ текущего состояния и перспектив развития школы.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08" y="1897696"/>
            <a:ext cx="6416539" cy="4960304"/>
          </a:xfrm>
        </p:spPr>
      </p:pic>
    </p:spTree>
    <p:extLst>
      <p:ext uri="{BB962C8B-B14F-4D97-AF65-F5344CB8AC3E}">
        <p14:creationId xmlns:p14="http://schemas.microsoft.com/office/powerpoint/2010/main" val="2975640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240</TotalTime>
  <Words>318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Times New Roman</vt:lpstr>
      <vt:lpstr>Wingdings 2</vt:lpstr>
      <vt:lpstr>Цитаты</vt:lpstr>
      <vt:lpstr>Совещание школьных координаторов проекта «Школа Минпросвещения России»  в Ленинградской области</vt:lpstr>
      <vt:lpstr>Программа развития образовательного учреждения</vt:lpstr>
      <vt:lpstr>Титульный лист программы развития</vt:lpstr>
      <vt:lpstr>Содержание </vt:lpstr>
      <vt:lpstr>Паспорт программы развития</vt:lpstr>
      <vt:lpstr>Информационная справка об общеобразовательном учреждении</vt:lpstr>
      <vt:lpstr>  3. Проблемно-ориентированный анализ текущего состояния и результатов самодиагностики 3.1. Результаты самодиагностики, установление уровня достижения результатов Проекта (баллы, уровень по каждому направлению и в целом).  3.2. Описание дефицитов по каждому магистральному направлению и ключевому условию.    </vt:lpstr>
      <vt:lpstr>3.2.1. Описание возможных причин возникновения дефицитов, внутренних и внешних факторов влияния на развитие школы.  </vt:lpstr>
      <vt:lpstr>3.2.2. Анализ текущего состояния и перспектив развития школы. </vt:lpstr>
      <vt:lpstr>4. Основные направления развития организации.  4.1. Возможные действия, направленные на совершенствование деятельности по каждому магистральному направлению и ключевому условию. </vt:lpstr>
      <vt:lpstr>4.2. Управленческие решения, направленные на устранение причин возникновения дефицитов. </vt:lpstr>
      <vt:lpstr>4.2. Управленческие решения, направленные на устранение причин возникновения дефицитов. </vt:lpstr>
      <vt:lpstr>5. Ожидаемые результаты реализации Программы развития  (повышение, сохранение уровня). </vt:lpstr>
      <vt:lpstr>6. Механизмы реализации Программы развития</vt:lpstr>
      <vt:lpstr>7. Критерии и показатели оценки реализации Программы развития. </vt:lpstr>
      <vt:lpstr>8. Дорожная карта реализации Программы развития.  </vt:lpstr>
      <vt:lpstr>Реализация Программы развития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школьных координаторов проекта «Школа Минпросвещения России»  в Ленинградской области</dc:title>
  <dc:creator>Лариса Андреевна Абрамовская</dc:creator>
  <cp:lastModifiedBy>Лариса Андреевна Абрамовская</cp:lastModifiedBy>
  <cp:revision>31</cp:revision>
  <cp:lastPrinted>2024-02-19T10:21:13Z</cp:lastPrinted>
  <dcterms:created xsi:type="dcterms:W3CDTF">2024-02-19T06:26:30Z</dcterms:created>
  <dcterms:modified xsi:type="dcterms:W3CDTF">2024-02-19T10:27:05Z</dcterms:modified>
</cp:coreProperties>
</file>