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9.6.%20&#1056;&#1077;&#1092;&#1083;&#1077;&#1082;&#1089;&#1080;&#1103;%20&#1074;%20&#1087;&#1088;&#1086;&#1077;&#1082;&#1090;&#1077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Georgia" pitchFamily="18" charset="0"/>
              </a:rPr>
              <a:t>Организация наставничества в сфере образования: концепты, кейсы, </a:t>
            </a:r>
            <a:r>
              <a:rPr lang="ru-RU" sz="3600" b="1" dirty="0" err="1" smtClean="0">
                <a:solidFill>
                  <a:schemeClr val="tx2"/>
                </a:solidFill>
                <a:latin typeface="Georgia" pitchFamily="18" charset="0"/>
              </a:rPr>
              <a:t>лайфхаки</a:t>
            </a: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Князева Т.Б.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  <a:latin typeface="Georgia" pitchFamily="18" charset="0"/>
              </a:rPr>
              <a:t>Лайфхаки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</a:rPr>
              <a:t>…</a:t>
            </a:r>
            <a:endParaRPr lang="ru-RU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Совместное обсуждение и общее понимание вопроса наставничества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Выявление актуальных проблем и задач, которые гипотетически можно решить через реализацию наставничества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Совместное проектирование решений (МКЭП)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Создание правил и норм деятельности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Организационная и стимулирующая поддержка новых позиций и деятельности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Мониторинг движения к решению задач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Коммуникации, обратная связь и своевременные изменения</a:t>
            </a: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  <a:latin typeface="Georgia" pitchFamily="18" charset="0"/>
              </a:rPr>
              <a:t>Лайфхаки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</a:rPr>
              <a:t> в оценке</a:t>
            </a:r>
            <a:endParaRPr lang="ru-RU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Устранена ли проблема, улучшена ситуация, решена ли поставленная задача? Да/нет/частично</a:t>
            </a: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Восстанавливаем проделанную деятельность, находим несоответствия, разрывы, искажения, восстанавливаем в проекте до нормы</a:t>
            </a: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 action="ppaction://hlinkfile"/>
              </a:rPr>
              <a:t>9.6. Рефлексия в проекте.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 action="ppaction://hlinkfile"/>
              </a:rPr>
              <a:t>docx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Рефлексивные киоски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/>
                </a:solidFill>
                <a:latin typeface="Georgia" pitchFamily="18" charset="0"/>
              </a:rPr>
              <a:t>Лайфхаки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</a:rPr>
              <a:t> в оценке</a:t>
            </a:r>
            <a:endParaRPr lang="ru-RU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Самооценка, командная, экспертная</a:t>
            </a: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Коммуникации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обратная связь, оценивают все участники (продукты, результаты и компетенции)</a:t>
            </a: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Мониторинг количественных и качественных показателей под конкретные задачи (продукты, результаты и компетенции)</a:t>
            </a:r>
          </a:p>
          <a:p>
            <a:pPr marL="514350" indent="-5143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Формирующее оценивание в процессе самой деятельности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Кейс-метафора</a:t>
            </a:r>
            <a:endParaRPr lang="ru-RU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«Хорошая грязь – не три, не чеши, сама отвалится»… </a:t>
            </a:r>
          </a:p>
          <a:p>
            <a:pPr marL="514350" indent="-514350">
              <a:buNone/>
            </a:pPr>
            <a:endParaRPr lang="ru-RU" i="1" dirty="0">
              <a:latin typeface="Georgia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42910" y="2786058"/>
            <a:ext cx="3143272" cy="3000396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5072066" y="2928934"/>
            <a:ext cx="3143272" cy="2786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16200000" flipH="1">
            <a:off x="321439" y="2321711"/>
            <a:ext cx="1857388" cy="17859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лыбающееся лицо 16"/>
          <p:cNvSpPr/>
          <p:nvPr/>
        </p:nvSpPr>
        <p:spPr>
          <a:xfrm>
            <a:off x="1785918" y="4214818"/>
            <a:ext cx="571504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Концепты (рамки, контексты)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786874" cy="5671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118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Концепт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1</a:t>
                      </a:r>
                      <a:endParaRPr lang="ru-RU" sz="20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Georgia" pitchFamily="18" charset="0"/>
                        </a:rPr>
                        <a:t>Концепт</a:t>
                      </a:r>
                      <a:r>
                        <a:rPr lang="ru-RU" sz="2000" baseline="0" dirty="0" smtClean="0">
                          <a:latin typeface="Georgia" pitchFamily="18" charset="0"/>
                        </a:rPr>
                        <a:t> 2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5259618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Федеральная</a:t>
                      </a:r>
                      <a:r>
                        <a:rPr lang="ru-RU" sz="2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программа </a:t>
                      </a:r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500+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работы со школами с НОР</a:t>
                      </a:r>
                      <a:endParaRPr lang="ru-RU" sz="2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Региональная инновационная программа</a:t>
                      </a:r>
                    </a:p>
                    <a:p>
                      <a:pPr algn="ctr"/>
                      <a:r>
                        <a:rPr lang="ru-RU" sz="240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«Сетевое наставничество образовательных организаций в региональной образовательной системе: организационные механизмы взаимодействия»</a:t>
                      </a:r>
                      <a:endParaRPr lang="ru-RU" sz="2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«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Методология (целевая модель) наставничества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обучающихся для организаций, осуществляющих образовательную деятельность по общеобразовательным, дополнительным образовательным и программам среднего профессионального образования, в том числе с применением лучших практик обмена опытом между обучающимися» </a:t>
                      </a:r>
                    </a:p>
                    <a:p>
                      <a:pPr algn="ctr"/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7"/>
            <a:ext cx="8186766" cy="51115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Формы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наставничества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71504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Организация работы наставнической пары/группы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в реальной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ситуации 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совместных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действий и коммуникации по поводу решения проблемы, задачи личного/профессионального шага развития  «наставляемого» и «наставника»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«ученик-ученик»</a:t>
                      </a:r>
                    </a:p>
                    <a:p>
                      <a:pPr algn="ctr"/>
                      <a:endParaRPr lang="ru-RU" sz="2400" i="1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«учитель-учитель»</a:t>
                      </a:r>
                    </a:p>
                    <a:p>
                      <a:pPr algn="ctr"/>
                      <a:endParaRPr lang="ru-RU" sz="2400" i="1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«студент-ученик»</a:t>
                      </a:r>
                    </a:p>
                    <a:p>
                      <a:pPr algn="ctr"/>
                      <a:endParaRPr lang="ru-RU" sz="2400" i="1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«работодатель-ученик»</a:t>
                      </a:r>
                    </a:p>
                    <a:p>
                      <a:pPr algn="ctr"/>
                      <a:endParaRPr lang="ru-RU" sz="2400" i="1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«работодатель-студент»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284</Words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Организация наставничества в сфере образования: концепты, кейсы, лайфхаки</vt:lpstr>
      <vt:lpstr>Лайфхаки…</vt:lpstr>
      <vt:lpstr>Лайфхаки в оценке</vt:lpstr>
      <vt:lpstr>Лайфхаки в оценке</vt:lpstr>
      <vt:lpstr>Кейс-метафора</vt:lpstr>
      <vt:lpstr>Концепты (рамки, контексты)</vt:lpstr>
      <vt:lpstr>Формы наставничества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наставничества в сфере образования: концепты, кейсы, лайфхаки</dc:title>
  <dc:creator>Admin</dc:creator>
  <cp:lastModifiedBy>Admin</cp:lastModifiedBy>
  <cp:revision>4</cp:revision>
  <dcterms:created xsi:type="dcterms:W3CDTF">2022-02-23T17:45:42Z</dcterms:created>
  <dcterms:modified xsi:type="dcterms:W3CDTF">2022-02-23T18:08:04Z</dcterms:modified>
</cp:coreProperties>
</file>