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52EBE-8912-4B44-B324-137C125AF12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79C70BE-2F4D-4CAC-830F-AF61D851886D}">
      <dgm:prSet phldrT="[Текст]" custT="1"/>
      <dgm:spPr/>
      <dgm:t>
        <a:bodyPr/>
        <a:lstStyle/>
        <a:p>
          <a:r>
            <a:rPr lang="ru-RU" sz="3200" dirty="0" smtClean="0"/>
            <a:t>1</a:t>
          </a:r>
          <a:endParaRPr lang="ru-RU" sz="5600" dirty="0"/>
        </a:p>
      </dgm:t>
    </dgm:pt>
    <dgm:pt modelId="{4B5A7DEE-9615-4832-B922-18AF03571A14}" type="parTrans" cxnId="{9A5E3CED-A342-42AD-AA14-54B4494FA421}">
      <dgm:prSet/>
      <dgm:spPr/>
      <dgm:t>
        <a:bodyPr/>
        <a:lstStyle/>
        <a:p>
          <a:endParaRPr lang="ru-RU"/>
        </a:p>
      </dgm:t>
    </dgm:pt>
    <dgm:pt modelId="{0DE0007B-C55D-40AB-ABC7-B28423A7540B}" type="sibTrans" cxnId="{9A5E3CED-A342-42AD-AA14-54B4494FA421}">
      <dgm:prSet/>
      <dgm:spPr/>
      <dgm:t>
        <a:bodyPr/>
        <a:lstStyle/>
        <a:p>
          <a:endParaRPr lang="ru-RU"/>
        </a:p>
      </dgm:t>
    </dgm:pt>
    <dgm:pt modelId="{C7846FAC-CA92-4580-978D-354FEF4B1E21}">
      <dgm:prSet phldrT="[Текст]" custT="1"/>
      <dgm:spPr/>
      <dgm:t>
        <a:bodyPr/>
        <a:lstStyle/>
        <a:p>
          <a:r>
            <a:rPr lang="ru-RU" sz="1800" dirty="0" smtClean="0"/>
            <a:t>Организовать знакомство молодого специалиста с педагогическим коллективом, администрацией, традициями Лицея, требованиями к работе, ведением документации и т.п.</a:t>
          </a:r>
          <a:endParaRPr lang="ru-RU" sz="1800" dirty="0"/>
        </a:p>
      </dgm:t>
    </dgm:pt>
    <dgm:pt modelId="{8A3621FB-BD7F-4171-BF15-0F9B094CA2F4}" type="parTrans" cxnId="{E29F0BE1-5160-42E9-8BBB-B814410EF5E2}">
      <dgm:prSet/>
      <dgm:spPr/>
      <dgm:t>
        <a:bodyPr/>
        <a:lstStyle/>
        <a:p>
          <a:endParaRPr lang="ru-RU"/>
        </a:p>
      </dgm:t>
    </dgm:pt>
    <dgm:pt modelId="{9D4C891D-16D0-433C-AFE1-CD87708A07C1}" type="sibTrans" cxnId="{E29F0BE1-5160-42E9-8BBB-B814410EF5E2}">
      <dgm:prSet/>
      <dgm:spPr/>
      <dgm:t>
        <a:bodyPr/>
        <a:lstStyle/>
        <a:p>
          <a:endParaRPr lang="ru-RU"/>
        </a:p>
      </dgm:t>
    </dgm:pt>
    <dgm:pt modelId="{7F227CFA-E931-46B9-9DF3-A64EEA13414F}">
      <dgm:prSet phldrT="[Текст]" custT="1"/>
      <dgm:spPr/>
      <dgm:t>
        <a:bodyPr/>
        <a:lstStyle/>
        <a:p>
          <a:r>
            <a:rPr lang="ru-RU" sz="3200" dirty="0" smtClean="0"/>
            <a:t>2</a:t>
          </a:r>
          <a:endParaRPr lang="ru-RU" sz="3200" dirty="0"/>
        </a:p>
      </dgm:t>
    </dgm:pt>
    <dgm:pt modelId="{F9AA2C6E-F49A-4619-9AB2-D71842DD1CF4}" type="parTrans" cxnId="{34A24492-0E7F-4226-AC8F-2B13FE7D0132}">
      <dgm:prSet/>
      <dgm:spPr/>
      <dgm:t>
        <a:bodyPr/>
        <a:lstStyle/>
        <a:p>
          <a:endParaRPr lang="ru-RU"/>
        </a:p>
      </dgm:t>
    </dgm:pt>
    <dgm:pt modelId="{794C3750-0CED-4157-A54A-EA54B9A8BA38}" type="sibTrans" cxnId="{34A24492-0E7F-4226-AC8F-2B13FE7D0132}">
      <dgm:prSet/>
      <dgm:spPr/>
      <dgm:t>
        <a:bodyPr/>
        <a:lstStyle/>
        <a:p>
          <a:endParaRPr lang="ru-RU"/>
        </a:p>
      </dgm:t>
    </dgm:pt>
    <dgm:pt modelId="{FE61F2F4-329C-43A7-8E8C-E6ADBBD6D686}">
      <dgm:prSet phldrT="[Текст]" custT="1"/>
      <dgm:spPr/>
      <dgm:t>
        <a:bodyPr/>
        <a:lstStyle/>
        <a:p>
          <a:r>
            <a:rPr lang="ru-RU" sz="1800" dirty="0" smtClean="0"/>
            <a:t>Выявлять сильные стороны молодого специалиста, и содействовать их развитию, а также затруднения, возникающие в работе молодого специалиста, организовывать помощь и поддержку в их преодолении.</a:t>
          </a:r>
          <a:endParaRPr lang="ru-RU" sz="1800" dirty="0"/>
        </a:p>
      </dgm:t>
    </dgm:pt>
    <dgm:pt modelId="{36255844-1012-4BF6-B9C0-BD6A1855DC81}" type="parTrans" cxnId="{4A17393D-9FF7-497F-A854-235122E88372}">
      <dgm:prSet/>
      <dgm:spPr/>
      <dgm:t>
        <a:bodyPr/>
        <a:lstStyle/>
        <a:p>
          <a:endParaRPr lang="ru-RU"/>
        </a:p>
      </dgm:t>
    </dgm:pt>
    <dgm:pt modelId="{0C309140-D772-45D7-905F-F4A947ED1DBB}" type="sibTrans" cxnId="{4A17393D-9FF7-497F-A854-235122E88372}">
      <dgm:prSet/>
      <dgm:spPr/>
      <dgm:t>
        <a:bodyPr/>
        <a:lstStyle/>
        <a:p>
          <a:endParaRPr lang="ru-RU"/>
        </a:p>
      </dgm:t>
    </dgm:pt>
    <dgm:pt modelId="{4AD69DAA-9145-4702-AD01-93256A24251A}">
      <dgm:prSet phldrT="[Текст]" custT="1"/>
      <dgm:spPr/>
      <dgm:t>
        <a:bodyPr/>
        <a:lstStyle/>
        <a:p>
          <a:r>
            <a:rPr lang="ru-RU" sz="3200" smtClean="0"/>
            <a:t> 3</a:t>
          </a:r>
          <a:endParaRPr lang="ru-RU" sz="3200" dirty="0"/>
        </a:p>
      </dgm:t>
    </dgm:pt>
    <dgm:pt modelId="{9F8AE10C-25A8-4BFB-8A7C-1CE674ADB059}" type="parTrans" cxnId="{9BC29F4A-D224-493B-87C4-75B37B0B40B7}">
      <dgm:prSet/>
      <dgm:spPr/>
      <dgm:t>
        <a:bodyPr/>
        <a:lstStyle/>
        <a:p>
          <a:endParaRPr lang="ru-RU"/>
        </a:p>
      </dgm:t>
    </dgm:pt>
    <dgm:pt modelId="{E78A3E12-DFBF-4F6C-B396-EE719B9FA8C7}" type="sibTrans" cxnId="{9BC29F4A-D224-493B-87C4-75B37B0B40B7}">
      <dgm:prSet/>
      <dgm:spPr/>
      <dgm:t>
        <a:bodyPr/>
        <a:lstStyle/>
        <a:p>
          <a:endParaRPr lang="ru-RU"/>
        </a:p>
      </dgm:t>
    </dgm:pt>
    <dgm:pt modelId="{02332131-1274-4DA6-992A-575AFDA10A1E}">
      <dgm:prSet phldrT="[Текст]" custT="1"/>
      <dgm:spPr/>
      <dgm:t>
        <a:bodyPr/>
        <a:lstStyle/>
        <a:p>
          <a:r>
            <a:rPr lang="ru-RU" sz="1800" dirty="0" smtClean="0"/>
            <a:t>Постепенно вовлекать молодого специалиста в различные направления работы Лицея.</a:t>
          </a:r>
          <a:endParaRPr lang="ru-RU" sz="1800" dirty="0"/>
        </a:p>
      </dgm:t>
    </dgm:pt>
    <dgm:pt modelId="{15BD7C67-1F8A-413A-AD1B-CC95994BB045}" type="parTrans" cxnId="{3B898AFF-C64E-4729-8E41-9D3050CAB35A}">
      <dgm:prSet/>
      <dgm:spPr/>
      <dgm:t>
        <a:bodyPr/>
        <a:lstStyle/>
        <a:p>
          <a:endParaRPr lang="ru-RU"/>
        </a:p>
      </dgm:t>
    </dgm:pt>
    <dgm:pt modelId="{6B649824-71FE-4249-A4A6-8B48844A0E73}" type="sibTrans" cxnId="{3B898AFF-C64E-4729-8E41-9D3050CAB35A}">
      <dgm:prSet/>
      <dgm:spPr/>
      <dgm:t>
        <a:bodyPr/>
        <a:lstStyle/>
        <a:p>
          <a:endParaRPr lang="ru-RU"/>
        </a:p>
      </dgm:t>
    </dgm:pt>
    <dgm:pt modelId="{008D77F1-FEA8-4CF8-A4B0-7D119F2A006D}" type="pres">
      <dgm:prSet presAssocID="{7E452EBE-8912-4B44-B324-137C125AF120}" presName="Name0" presStyleCnt="0">
        <dgm:presLayoutVars>
          <dgm:dir/>
          <dgm:animLvl val="lvl"/>
          <dgm:resizeHandles/>
        </dgm:presLayoutVars>
      </dgm:prSet>
      <dgm:spPr/>
    </dgm:pt>
    <dgm:pt modelId="{24C117C1-438E-4C70-A14A-476035D7B496}" type="pres">
      <dgm:prSet presAssocID="{F79C70BE-2F4D-4CAC-830F-AF61D851886D}" presName="linNode" presStyleCnt="0"/>
      <dgm:spPr/>
    </dgm:pt>
    <dgm:pt modelId="{3423B992-89E9-4921-9533-D0CD31745703}" type="pres">
      <dgm:prSet presAssocID="{F79C70BE-2F4D-4CAC-830F-AF61D851886D}" presName="parentShp" presStyleLbl="node1" presStyleIdx="0" presStyleCnt="3" custScaleX="28720" custScaleY="81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75C9B-B06D-4E89-8273-1977E54F3A80}" type="pres">
      <dgm:prSet presAssocID="{F79C70BE-2F4D-4CAC-830F-AF61D851886D}" presName="childShp" presStyleLbl="bgAccFollowNode1" presStyleIdx="0" presStyleCnt="3" custScaleX="131642" custScaleY="13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758B6-FF35-4A81-8856-9FB7BF02F4B1}" type="pres">
      <dgm:prSet presAssocID="{0DE0007B-C55D-40AB-ABC7-B28423A7540B}" presName="spacing" presStyleCnt="0"/>
      <dgm:spPr/>
    </dgm:pt>
    <dgm:pt modelId="{3DBD85F5-EFF3-4F39-8CFD-B1751DC75962}" type="pres">
      <dgm:prSet presAssocID="{7F227CFA-E931-46B9-9DF3-A64EEA13414F}" presName="linNode" presStyleCnt="0"/>
      <dgm:spPr/>
    </dgm:pt>
    <dgm:pt modelId="{3ED94B2A-00CA-4F36-8517-98BA8B4918BB}" type="pres">
      <dgm:prSet presAssocID="{7F227CFA-E931-46B9-9DF3-A64EEA13414F}" presName="parentShp" presStyleLbl="node1" presStyleIdx="1" presStyleCnt="3" custScaleX="28720" custScaleY="7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9C13F-5500-4591-B96E-C8DA8DA8FA5C}" type="pres">
      <dgm:prSet presAssocID="{7F227CFA-E931-46B9-9DF3-A64EEA13414F}" presName="childShp" presStyleLbl="bgAccFollowNode1" presStyleIdx="1" presStyleCnt="3" custScaleX="131642" custScaleY="158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4221A-D89A-4D2F-B769-B793C2DDC6BE}" type="pres">
      <dgm:prSet presAssocID="{794C3750-0CED-4157-A54A-EA54B9A8BA38}" presName="spacing" presStyleCnt="0"/>
      <dgm:spPr/>
    </dgm:pt>
    <dgm:pt modelId="{0ADBE578-CADE-4ADF-9676-85A10E6E92D3}" type="pres">
      <dgm:prSet presAssocID="{4AD69DAA-9145-4702-AD01-93256A24251A}" presName="linNode" presStyleCnt="0"/>
      <dgm:spPr/>
    </dgm:pt>
    <dgm:pt modelId="{4F636FBA-9D5D-4FC0-A9F0-394C233005F2}" type="pres">
      <dgm:prSet presAssocID="{4AD69DAA-9145-4702-AD01-93256A24251A}" presName="parentShp" presStyleLbl="node1" presStyleIdx="2" presStyleCnt="3" custScaleX="28720" custScaleY="75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CF14A-6C98-44FD-B2D2-10A0E9C7AAF3}" type="pres">
      <dgm:prSet presAssocID="{4AD69DAA-9145-4702-AD01-93256A24251A}" presName="childShp" presStyleLbl="bgAccFollowNode1" presStyleIdx="2" presStyleCnt="3" custScaleX="13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E3CED-A342-42AD-AA14-54B4494FA421}" srcId="{7E452EBE-8912-4B44-B324-137C125AF120}" destId="{F79C70BE-2F4D-4CAC-830F-AF61D851886D}" srcOrd="0" destOrd="0" parTransId="{4B5A7DEE-9615-4832-B922-18AF03571A14}" sibTransId="{0DE0007B-C55D-40AB-ABC7-B28423A7540B}"/>
    <dgm:cxn modelId="{B008E80C-3DA1-41DF-AB4C-B4E9D541E8F1}" type="presOf" srcId="{C7846FAC-CA92-4580-978D-354FEF4B1E21}" destId="{5B075C9B-B06D-4E89-8273-1977E54F3A80}" srcOrd="0" destOrd="0" presId="urn:microsoft.com/office/officeart/2005/8/layout/vList6"/>
    <dgm:cxn modelId="{9BC29F4A-D224-493B-87C4-75B37B0B40B7}" srcId="{7E452EBE-8912-4B44-B324-137C125AF120}" destId="{4AD69DAA-9145-4702-AD01-93256A24251A}" srcOrd="2" destOrd="0" parTransId="{9F8AE10C-25A8-4BFB-8A7C-1CE674ADB059}" sibTransId="{E78A3E12-DFBF-4F6C-B396-EE719B9FA8C7}"/>
    <dgm:cxn modelId="{EA9A03B2-2B5B-405F-AA09-6347EE1032B7}" type="presOf" srcId="{7E452EBE-8912-4B44-B324-137C125AF120}" destId="{008D77F1-FEA8-4CF8-A4B0-7D119F2A006D}" srcOrd="0" destOrd="0" presId="urn:microsoft.com/office/officeart/2005/8/layout/vList6"/>
    <dgm:cxn modelId="{9928FF47-A90F-4F6B-8208-7262F319B70F}" type="presOf" srcId="{7F227CFA-E931-46B9-9DF3-A64EEA13414F}" destId="{3ED94B2A-00CA-4F36-8517-98BA8B4918BB}" srcOrd="0" destOrd="0" presId="urn:microsoft.com/office/officeart/2005/8/layout/vList6"/>
    <dgm:cxn modelId="{B55D85D5-408C-427E-93FA-8B120ED7C00F}" type="presOf" srcId="{4AD69DAA-9145-4702-AD01-93256A24251A}" destId="{4F636FBA-9D5D-4FC0-A9F0-394C233005F2}" srcOrd="0" destOrd="0" presId="urn:microsoft.com/office/officeart/2005/8/layout/vList6"/>
    <dgm:cxn modelId="{4A17393D-9FF7-497F-A854-235122E88372}" srcId="{7F227CFA-E931-46B9-9DF3-A64EEA13414F}" destId="{FE61F2F4-329C-43A7-8E8C-E6ADBBD6D686}" srcOrd="0" destOrd="0" parTransId="{36255844-1012-4BF6-B9C0-BD6A1855DC81}" sibTransId="{0C309140-D772-45D7-905F-F4A947ED1DBB}"/>
    <dgm:cxn modelId="{D1C6A6CB-2AC1-458D-A488-6563B39FF901}" type="presOf" srcId="{FE61F2F4-329C-43A7-8E8C-E6ADBBD6D686}" destId="{1DC9C13F-5500-4591-B96E-C8DA8DA8FA5C}" srcOrd="0" destOrd="0" presId="urn:microsoft.com/office/officeart/2005/8/layout/vList6"/>
    <dgm:cxn modelId="{CC12347F-5FE7-42B6-9FB1-0F08267FCEEE}" type="presOf" srcId="{F79C70BE-2F4D-4CAC-830F-AF61D851886D}" destId="{3423B992-89E9-4921-9533-D0CD31745703}" srcOrd="0" destOrd="0" presId="urn:microsoft.com/office/officeart/2005/8/layout/vList6"/>
    <dgm:cxn modelId="{5CFB2A9E-FDD9-4AA9-834D-C916C7A627AF}" type="presOf" srcId="{02332131-1274-4DA6-992A-575AFDA10A1E}" destId="{8DACF14A-6C98-44FD-B2D2-10A0E9C7AAF3}" srcOrd="0" destOrd="0" presId="urn:microsoft.com/office/officeart/2005/8/layout/vList6"/>
    <dgm:cxn modelId="{34A24492-0E7F-4226-AC8F-2B13FE7D0132}" srcId="{7E452EBE-8912-4B44-B324-137C125AF120}" destId="{7F227CFA-E931-46B9-9DF3-A64EEA13414F}" srcOrd="1" destOrd="0" parTransId="{F9AA2C6E-F49A-4619-9AB2-D71842DD1CF4}" sibTransId="{794C3750-0CED-4157-A54A-EA54B9A8BA38}"/>
    <dgm:cxn modelId="{E29F0BE1-5160-42E9-8BBB-B814410EF5E2}" srcId="{F79C70BE-2F4D-4CAC-830F-AF61D851886D}" destId="{C7846FAC-CA92-4580-978D-354FEF4B1E21}" srcOrd="0" destOrd="0" parTransId="{8A3621FB-BD7F-4171-BF15-0F9B094CA2F4}" sibTransId="{9D4C891D-16D0-433C-AFE1-CD87708A07C1}"/>
    <dgm:cxn modelId="{3B898AFF-C64E-4729-8E41-9D3050CAB35A}" srcId="{4AD69DAA-9145-4702-AD01-93256A24251A}" destId="{02332131-1274-4DA6-992A-575AFDA10A1E}" srcOrd="0" destOrd="0" parTransId="{15BD7C67-1F8A-413A-AD1B-CC95994BB045}" sibTransId="{6B649824-71FE-4249-A4A6-8B48844A0E73}"/>
    <dgm:cxn modelId="{069A7BAE-133F-405F-9BDC-858C53ED48C2}" type="presParOf" srcId="{008D77F1-FEA8-4CF8-A4B0-7D119F2A006D}" destId="{24C117C1-438E-4C70-A14A-476035D7B496}" srcOrd="0" destOrd="0" presId="urn:microsoft.com/office/officeart/2005/8/layout/vList6"/>
    <dgm:cxn modelId="{7C2F3CEB-0C7B-46DD-A8F9-98E4E6BB26E1}" type="presParOf" srcId="{24C117C1-438E-4C70-A14A-476035D7B496}" destId="{3423B992-89E9-4921-9533-D0CD31745703}" srcOrd="0" destOrd="0" presId="urn:microsoft.com/office/officeart/2005/8/layout/vList6"/>
    <dgm:cxn modelId="{661B2A19-8076-4045-B52A-381CFFA74A3B}" type="presParOf" srcId="{24C117C1-438E-4C70-A14A-476035D7B496}" destId="{5B075C9B-B06D-4E89-8273-1977E54F3A80}" srcOrd="1" destOrd="0" presId="urn:microsoft.com/office/officeart/2005/8/layout/vList6"/>
    <dgm:cxn modelId="{8CD49E01-B1F7-44ED-97C3-664544793990}" type="presParOf" srcId="{008D77F1-FEA8-4CF8-A4B0-7D119F2A006D}" destId="{E3A758B6-FF35-4A81-8856-9FB7BF02F4B1}" srcOrd="1" destOrd="0" presId="urn:microsoft.com/office/officeart/2005/8/layout/vList6"/>
    <dgm:cxn modelId="{6F2CAA2F-7674-4A31-9BF6-375810ED3543}" type="presParOf" srcId="{008D77F1-FEA8-4CF8-A4B0-7D119F2A006D}" destId="{3DBD85F5-EFF3-4F39-8CFD-B1751DC75962}" srcOrd="2" destOrd="0" presId="urn:microsoft.com/office/officeart/2005/8/layout/vList6"/>
    <dgm:cxn modelId="{0436FBBE-49D1-4D48-9909-749B8FDB5699}" type="presParOf" srcId="{3DBD85F5-EFF3-4F39-8CFD-B1751DC75962}" destId="{3ED94B2A-00CA-4F36-8517-98BA8B4918BB}" srcOrd="0" destOrd="0" presId="urn:microsoft.com/office/officeart/2005/8/layout/vList6"/>
    <dgm:cxn modelId="{585EEC11-38F1-443D-828C-C63FB9E21639}" type="presParOf" srcId="{3DBD85F5-EFF3-4F39-8CFD-B1751DC75962}" destId="{1DC9C13F-5500-4591-B96E-C8DA8DA8FA5C}" srcOrd="1" destOrd="0" presId="urn:microsoft.com/office/officeart/2005/8/layout/vList6"/>
    <dgm:cxn modelId="{F317334A-DFEF-4E55-A220-A7A2409814E1}" type="presParOf" srcId="{008D77F1-FEA8-4CF8-A4B0-7D119F2A006D}" destId="{38B4221A-D89A-4D2F-B769-B793C2DDC6BE}" srcOrd="3" destOrd="0" presId="urn:microsoft.com/office/officeart/2005/8/layout/vList6"/>
    <dgm:cxn modelId="{A68AE800-4F97-4BCA-A5EE-41006F74DEC6}" type="presParOf" srcId="{008D77F1-FEA8-4CF8-A4B0-7D119F2A006D}" destId="{0ADBE578-CADE-4ADF-9676-85A10E6E92D3}" srcOrd="4" destOrd="0" presId="urn:microsoft.com/office/officeart/2005/8/layout/vList6"/>
    <dgm:cxn modelId="{95517ED8-3874-4312-A4BF-B42F26D95E11}" type="presParOf" srcId="{0ADBE578-CADE-4ADF-9676-85A10E6E92D3}" destId="{4F636FBA-9D5D-4FC0-A9F0-394C233005F2}" srcOrd="0" destOrd="0" presId="urn:microsoft.com/office/officeart/2005/8/layout/vList6"/>
    <dgm:cxn modelId="{71BEF5A9-5BB4-443E-A085-4B4AE1170176}" type="presParOf" srcId="{0ADBE578-CADE-4ADF-9676-85A10E6E92D3}" destId="{8DACF14A-6C98-44FD-B2D2-10A0E9C7AA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15038-E26F-41DA-AD81-7ACAB701F6A2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6F30D1-5032-4CB1-9942-A66D887B082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Наставничество</a:t>
          </a:r>
          <a:endParaRPr lang="ru-RU" sz="2000" b="1" dirty="0">
            <a:solidFill>
              <a:srgbClr val="C00000"/>
            </a:solidFill>
          </a:endParaRPr>
        </a:p>
      </dgm:t>
    </dgm:pt>
    <dgm:pt modelId="{1EBCFB6F-20C7-4DF6-B646-E8F0672DADDE}" type="parTrans" cxnId="{CF112E0B-B08D-4B77-9BD4-ED49DFFC1672}">
      <dgm:prSet/>
      <dgm:spPr/>
      <dgm:t>
        <a:bodyPr/>
        <a:lstStyle/>
        <a:p>
          <a:endParaRPr lang="ru-RU"/>
        </a:p>
      </dgm:t>
    </dgm:pt>
    <dgm:pt modelId="{DEB9F5E8-1C0B-4231-91A1-15AF2321A800}" type="sibTrans" cxnId="{CF112E0B-B08D-4B77-9BD4-ED49DFFC1672}">
      <dgm:prSet/>
      <dgm:spPr/>
      <dgm:t>
        <a:bodyPr/>
        <a:lstStyle/>
        <a:p>
          <a:endParaRPr lang="ru-RU"/>
        </a:p>
      </dgm:t>
    </dgm:pt>
    <dgm:pt modelId="{CEBB1891-0E1E-41D8-91E2-03B604F3A38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Приветствие на Педагогическом совете</a:t>
          </a:r>
          <a:endParaRPr lang="ru-RU" sz="2000" dirty="0">
            <a:solidFill>
              <a:srgbClr val="002060"/>
            </a:solidFill>
          </a:endParaRPr>
        </a:p>
      </dgm:t>
    </dgm:pt>
    <dgm:pt modelId="{79480522-669B-4061-8AE8-CCE16DE68BA2}" type="parTrans" cxnId="{B14B7A54-6597-4DEC-A194-EDD95AF9F65A}">
      <dgm:prSet/>
      <dgm:spPr/>
      <dgm:t>
        <a:bodyPr/>
        <a:lstStyle/>
        <a:p>
          <a:endParaRPr lang="ru-RU"/>
        </a:p>
      </dgm:t>
    </dgm:pt>
    <dgm:pt modelId="{A95F2158-5562-4883-85D8-5A17F2697D07}" type="sibTrans" cxnId="{B14B7A54-6597-4DEC-A194-EDD95AF9F65A}">
      <dgm:prSet/>
      <dgm:spPr/>
      <dgm:t>
        <a:bodyPr/>
        <a:lstStyle/>
        <a:p>
          <a:endParaRPr lang="ru-RU"/>
        </a:p>
      </dgm:t>
    </dgm:pt>
    <dgm:pt modelId="{6E26502D-301D-4D44-9657-458542C268F2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Знакомство с коллегами на заседании ШМО</a:t>
          </a:r>
          <a:endParaRPr lang="ru-RU" sz="2000" dirty="0">
            <a:solidFill>
              <a:srgbClr val="002060"/>
            </a:solidFill>
          </a:endParaRPr>
        </a:p>
      </dgm:t>
    </dgm:pt>
    <dgm:pt modelId="{8F8D35BC-EB52-4706-A4C0-5DE3F42C41C4}" type="parTrans" cxnId="{220A2133-B0AD-44D1-839E-28E47D192107}">
      <dgm:prSet/>
      <dgm:spPr/>
      <dgm:t>
        <a:bodyPr/>
        <a:lstStyle/>
        <a:p>
          <a:endParaRPr lang="ru-RU"/>
        </a:p>
      </dgm:t>
    </dgm:pt>
    <dgm:pt modelId="{6D852E09-8ADA-43B5-BD14-3057FD37E391}" type="sibTrans" cxnId="{220A2133-B0AD-44D1-839E-28E47D192107}">
      <dgm:prSet/>
      <dgm:spPr/>
      <dgm:t>
        <a:bodyPr/>
        <a:lstStyle/>
        <a:p>
          <a:endParaRPr lang="ru-RU"/>
        </a:p>
      </dgm:t>
    </dgm:pt>
    <dgm:pt modelId="{D2DA13AB-FDE2-46C1-9168-C47927E0CB8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Кураторство</a:t>
          </a:r>
          <a:r>
            <a:rPr lang="ru-RU" sz="1200" dirty="0" smtClean="0"/>
            <a:t> </a:t>
          </a:r>
          <a:endParaRPr lang="ru-RU" sz="1200" dirty="0"/>
        </a:p>
      </dgm:t>
    </dgm:pt>
    <dgm:pt modelId="{9726FA0A-6FFC-4B98-A016-A65674393FE7}" type="parTrans" cxnId="{FDB0AC5A-0855-4CAE-8A10-6FD1BF280DEC}">
      <dgm:prSet/>
      <dgm:spPr/>
      <dgm:t>
        <a:bodyPr/>
        <a:lstStyle/>
        <a:p>
          <a:endParaRPr lang="ru-RU"/>
        </a:p>
      </dgm:t>
    </dgm:pt>
    <dgm:pt modelId="{4AA1B834-DF2E-4E3D-9849-895447506C76}" type="sibTrans" cxnId="{FDB0AC5A-0855-4CAE-8A10-6FD1BF280DEC}">
      <dgm:prSet/>
      <dgm:spPr/>
      <dgm:t>
        <a:bodyPr/>
        <a:lstStyle/>
        <a:p>
          <a:endParaRPr lang="ru-RU"/>
        </a:p>
      </dgm:t>
    </dgm:pt>
    <dgm:pt modelId="{1EB028BB-D00D-4133-B6FC-D947F43EEFB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Собеседования со школьным психологом</a:t>
          </a:r>
          <a:endParaRPr lang="ru-RU" sz="2000" dirty="0">
            <a:solidFill>
              <a:srgbClr val="002060"/>
            </a:solidFill>
          </a:endParaRPr>
        </a:p>
      </dgm:t>
    </dgm:pt>
    <dgm:pt modelId="{3490B7CE-C05C-437D-84F6-958594794B27}" type="parTrans" cxnId="{386B0D54-18B4-4D1C-BE44-A6546BC05306}">
      <dgm:prSet/>
      <dgm:spPr/>
      <dgm:t>
        <a:bodyPr/>
        <a:lstStyle/>
        <a:p>
          <a:endParaRPr lang="ru-RU"/>
        </a:p>
      </dgm:t>
    </dgm:pt>
    <dgm:pt modelId="{09BE342F-FFB7-4A5E-AF4E-6AED3A5FB5D5}" type="sibTrans" cxnId="{386B0D54-18B4-4D1C-BE44-A6546BC05306}">
      <dgm:prSet/>
      <dgm:spPr/>
      <dgm:t>
        <a:bodyPr/>
        <a:lstStyle/>
        <a:p>
          <a:endParaRPr lang="ru-RU"/>
        </a:p>
      </dgm:t>
    </dgm:pt>
    <dgm:pt modelId="{344B4F12-6458-4EF5-A504-C5C05ED3260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Взаимное посещение уроков</a:t>
          </a:r>
          <a:endParaRPr lang="ru-RU" sz="2000" dirty="0">
            <a:solidFill>
              <a:srgbClr val="002060"/>
            </a:solidFill>
          </a:endParaRPr>
        </a:p>
      </dgm:t>
    </dgm:pt>
    <dgm:pt modelId="{FCA2643D-5645-4624-A42A-FFC939BB75AD}" type="parTrans" cxnId="{877B5ADA-0973-41CF-8D2C-A30A01452065}">
      <dgm:prSet/>
      <dgm:spPr/>
      <dgm:t>
        <a:bodyPr/>
        <a:lstStyle/>
        <a:p>
          <a:endParaRPr lang="ru-RU"/>
        </a:p>
      </dgm:t>
    </dgm:pt>
    <dgm:pt modelId="{DC1908D7-A375-4476-9FC7-557BE4BE06A3}" type="sibTrans" cxnId="{877B5ADA-0973-41CF-8D2C-A30A01452065}">
      <dgm:prSet/>
      <dgm:spPr/>
      <dgm:t>
        <a:bodyPr/>
        <a:lstStyle/>
        <a:p>
          <a:endParaRPr lang="ru-RU"/>
        </a:p>
      </dgm:t>
    </dgm:pt>
    <dgm:pt modelId="{A327BD1D-484D-4235-9D31-82EFE5B7A6C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Проведение педагогических мастерских</a:t>
          </a:r>
          <a:endParaRPr lang="ru-RU" sz="2000" dirty="0">
            <a:solidFill>
              <a:srgbClr val="002060"/>
            </a:solidFill>
          </a:endParaRPr>
        </a:p>
      </dgm:t>
    </dgm:pt>
    <dgm:pt modelId="{75FCF18A-4C01-4965-9002-FFC8BBDF837E}" type="parTrans" cxnId="{9BEC2123-0F78-4FE5-A9C6-7B0D9BCFF5A1}">
      <dgm:prSet/>
      <dgm:spPr/>
      <dgm:t>
        <a:bodyPr/>
        <a:lstStyle/>
        <a:p>
          <a:endParaRPr lang="ru-RU"/>
        </a:p>
      </dgm:t>
    </dgm:pt>
    <dgm:pt modelId="{AF7BC8F4-030D-4D7C-90A1-3B2CE5C928ED}" type="sibTrans" cxnId="{9BEC2123-0F78-4FE5-A9C6-7B0D9BCFF5A1}">
      <dgm:prSet/>
      <dgm:spPr/>
      <dgm:t>
        <a:bodyPr/>
        <a:lstStyle/>
        <a:p>
          <a:endParaRPr lang="ru-RU"/>
        </a:p>
      </dgm:t>
    </dgm:pt>
    <dgm:pt modelId="{001F0CBD-752F-412B-959A-5A956AA1530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«Рождественские встречи»</a:t>
          </a:r>
          <a:endParaRPr lang="ru-RU" sz="2000" dirty="0">
            <a:solidFill>
              <a:srgbClr val="002060"/>
            </a:solidFill>
          </a:endParaRPr>
        </a:p>
      </dgm:t>
    </dgm:pt>
    <dgm:pt modelId="{5DB66FA2-AE39-4C52-9B2B-13FE64537F9A}" type="parTrans" cxnId="{10D2C0DB-21E6-4BE2-94C4-3C95359C9813}">
      <dgm:prSet/>
      <dgm:spPr/>
      <dgm:t>
        <a:bodyPr/>
        <a:lstStyle/>
        <a:p>
          <a:endParaRPr lang="ru-RU"/>
        </a:p>
      </dgm:t>
    </dgm:pt>
    <dgm:pt modelId="{55286621-CD5E-46EE-891E-93D39A1F25AC}" type="sibTrans" cxnId="{10D2C0DB-21E6-4BE2-94C4-3C95359C9813}">
      <dgm:prSet/>
      <dgm:spPr/>
      <dgm:t>
        <a:bodyPr/>
        <a:lstStyle/>
        <a:p>
          <a:endParaRPr lang="ru-RU"/>
        </a:p>
      </dgm:t>
    </dgm:pt>
    <dgm:pt modelId="{5708E907-712B-4AAF-845F-43F26D221694}" type="pres">
      <dgm:prSet presAssocID="{40815038-E26F-41DA-AD81-7ACAB701F6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FBB2D0-71F9-4AAB-ADE5-4915924FC825}" type="pres">
      <dgm:prSet presAssocID="{1C6F30D1-5032-4CB1-9942-A66D887B0829}" presName="centerShape" presStyleLbl="node0" presStyleIdx="0" presStyleCnt="1" custScaleX="171479" custScaleY="88401"/>
      <dgm:spPr/>
      <dgm:t>
        <a:bodyPr/>
        <a:lstStyle/>
        <a:p>
          <a:endParaRPr lang="ru-RU"/>
        </a:p>
      </dgm:t>
    </dgm:pt>
    <dgm:pt modelId="{5377FB1B-C953-4CA1-80DE-1538DB02078E}" type="pres">
      <dgm:prSet presAssocID="{79480522-669B-4061-8AE8-CCE16DE68BA2}" presName="parTrans" presStyleLbl="sibTrans2D1" presStyleIdx="0" presStyleCnt="7"/>
      <dgm:spPr/>
    </dgm:pt>
    <dgm:pt modelId="{8E625D61-6817-40A6-B9AE-D7754051BF4B}" type="pres">
      <dgm:prSet presAssocID="{79480522-669B-4061-8AE8-CCE16DE68BA2}" presName="connectorText" presStyleLbl="sibTrans2D1" presStyleIdx="0" presStyleCnt="7"/>
      <dgm:spPr/>
    </dgm:pt>
    <dgm:pt modelId="{46FDDBC2-E3FB-4896-A59D-C5A7E7D9E301}" type="pres">
      <dgm:prSet presAssocID="{CEBB1891-0E1E-41D8-91E2-03B604F3A381}" presName="node" presStyleLbl="node1" presStyleIdx="0" presStyleCnt="7" custScaleX="187508" custScaleY="107002" custRadScaleRad="98986" custRadScaleInc="-6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05AA6-E35C-4F51-9941-EC00F1644250}" type="pres">
      <dgm:prSet presAssocID="{8F8D35BC-EB52-4706-A4C0-5DE3F42C41C4}" presName="parTrans" presStyleLbl="sibTrans2D1" presStyleIdx="1" presStyleCnt="7"/>
      <dgm:spPr/>
    </dgm:pt>
    <dgm:pt modelId="{DFC90EBD-F2B3-4C9B-BDBF-8EA7785CE7CC}" type="pres">
      <dgm:prSet presAssocID="{8F8D35BC-EB52-4706-A4C0-5DE3F42C41C4}" presName="connectorText" presStyleLbl="sibTrans2D1" presStyleIdx="1" presStyleCnt="7"/>
      <dgm:spPr/>
    </dgm:pt>
    <dgm:pt modelId="{C1622CED-75E1-4144-820C-7E62545C8608}" type="pres">
      <dgm:prSet presAssocID="{6E26502D-301D-4D44-9657-458542C268F2}" presName="node" presStyleLbl="node1" presStyleIdx="1" presStyleCnt="7" custScaleX="162938" custRadScaleRad="123995" custRadScaleInc="29025">
        <dgm:presLayoutVars>
          <dgm:bulletEnabled val="1"/>
        </dgm:presLayoutVars>
      </dgm:prSet>
      <dgm:spPr/>
    </dgm:pt>
    <dgm:pt modelId="{94ACC4E5-3E8C-41F4-9117-4D48B05A79D0}" type="pres">
      <dgm:prSet presAssocID="{9726FA0A-6FFC-4B98-A016-A65674393FE7}" presName="parTrans" presStyleLbl="sibTrans2D1" presStyleIdx="2" presStyleCnt="7"/>
      <dgm:spPr/>
    </dgm:pt>
    <dgm:pt modelId="{0E8E1B68-3758-4425-985A-0422D8AD6D46}" type="pres">
      <dgm:prSet presAssocID="{9726FA0A-6FFC-4B98-A016-A65674393FE7}" presName="connectorText" presStyleLbl="sibTrans2D1" presStyleIdx="2" presStyleCnt="7"/>
      <dgm:spPr/>
    </dgm:pt>
    <dgm:pt modelId="{6BB32B77-733F-4519-B6A1-163D7EEDE8CA}" type="pres">
      <dgm:prSet presAssocID="{D2DA13AB-FDE2-46C1-9168-C47927E0CB84}" presName="node" presStyleLbl="node1" presStyleIdx="2" presStyleCnt="7" custScaleX="167465" custScaleY="99931" custRadScaleRad="140947" custRadScaleInc="-14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ECF1-114A-468A-8ACB-73246D35BCEA}" type="pres">
      <dgm:prSet presAssocID="{3490B7CE-C05C-437D-84F6-958594794B27}" presName="parTrans" presStyleLbl="sibTrans2D1" presStyleIdx="3" presStyleCnt="7"/>
      <dgm:spPr/>
    </dgm:pt>
    <dgm:pt modelId="{FDF97681-2814-4682-8FB1-2E2F88D21F4B}" type="pres">
      <dgm:prSet presAssocID="{3490B7CE-C05C-437D-84F6-958594794B27}" presName="connectorText" presStyleLbl="sibTrans2D1" presStyleIdx="3" presStyleCnt="7"/>
      <dgm:spPr/>
    </dgm:pt>
    <dgm:pt modelId="{5B43A0C1-4BD9-4947-9C47-758F40105266}" type="pres">
      <dgm:prSet presAssocID="{1EB028BB-D00D-4133-B6FC-D947F43EEFBC}" presName="node" presStyleLbl="node1" presStyleIdx="3" presStyleCnt="7" custScaleX="189500" custScaleY="84578" custRadScaleRad="112700" custRadScaleInc="-47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78960-A09E-43EB-8375-551B045B6502}" type="pres">
      <dgm:prSet presAssocID="{FCA2643D-5645-4624-A42A-FFC939BB75AD}" presName="parTrans" presStyleLbl="sibTrans2D1" presStyleIdx="4" presStyleCnt="7"/>
      <dgm:spPr/>
    </dgm:pt>
    <dgm:pt modelId="{197AD1B4-12C3-454D-8D9F-E7B98A3E7904}" type="pres">
      <dgm:prSet presAssocID="{FCA2643D-5645-4624-A42A-FFC939BB75AD}" presName="connectorText" presStyleLbl="sibTrans2D1" presStyleIdx="4" presStyleCnt="7"/>
      <dgm:spPr/>
    </dgm:pt>
    <dgm:pt modelId="{6839158A-568C-4910-A295-8AC009E862D0}" type="pres">
      <dgm:prSet presAssocID="{344B4F12-6458-4EF5-A504-C5C05ED32603}" presName="node" presStyleLbl="node1" presStyleIdx="4" presStyleCnt="7" custScaleX="185829" custScaleY="85060" custRadScaleRad="108634" custRadScaleInc="3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581EC-0033-4A07-840B-EC69F984F54D}" type="pres">
      <dgm:prSet presAssocID="{75FCF18A-4C01-4965-9002-FFC8BBDF837E}" presName="parTrans" presStyleLbl="sibTrans2D1" presStyleIdx="5" presStyleCnt="7"/>
      <dgm:spPr/>
    </dgm:pt>
    <dgm:pt modelId="{9D29B759-B984-48EB-96BA-E1391BA8F846}" type="pres">
      <dgm:prSet presAssocID="{75FCF18A-4C01-4965-9002-FFC8BBDF837E}" presName="connectorText" presStyleLbl="sibTrans2D1" presStyleIdx="5" presStyleCnt="7"/>
      <dgm:spPr/>
    </dgm:pt>
    <dgm:pt modelId="{6EDFA263-5737-4F42-BBB5-E0888D4BAB7E}" type="pres">
      <dgm:prSet presAssocID="{A327BD1D-484D-4235-9D31-82EFE5B7A6CF}" presName="node" presStyleLbl="node1" presStyleIdx="5" presStyleCnt="7" custScaleX="175787" custRadScaleRad="146112" custRadScaleInc="1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29A91-7A6A-4F75-A825-9B6E7697C0B5}" type="pres">
      <dgm:prSet presAssocID="{5DB66FA2-AE39-4C52-9B2B-13FE64537F9A}" presName="parTrans" presStyleLbl="sibTrans2D1" presStyleIdx="6" presStyleCnt="7"/>
      <dgm:spPr/>
    </dgm:pt>
    <dgm:pt modelId="{B84F693B-030A-4315-B6A7-8067EBD2103A}" type="pres">
      <dgm:prSet presAssocID="{5DB66FA2-AE39-4C52-9B2B-13FE64537F9A}" presName="connectorText" presStyleLbl="sibTrans2D1" presStyleIdx="6" presStyleCnt="7"/>
      <dgm:spPr/>
    </dgm:pt>
    <dgm:pt modelId="{A1D9559A-0751-4739-A6C7-761E6340DE84}" type="pres">
      <dgm:prSet presAssocID="{001F0CBD-752F-412B-959A-5A956AA1530E}" presName="node" presStyleLbl="node1" presStyleIdx="6" presStyleCnt="7" custScaleX="172237" custRadScaleRad="133839" custRadScaleInc="-43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7028F-5ACF-41CD-ABF1-4D170857D190}" type="presOf" srcId="{3490B7CE-C05C-437D-84F6-958594794B27}" destId="{B8A8ECF1-114A-468A-8ACB-73246D35BCEA}" srcOrd="0" destOrd="0" presId="urn:microsoft.com/office/officeart/2005/8/layout/radial5"/>
    <dgm:cxn modelId="{4238F635-3F7A-4A9B-B837-D8AA5F40EE00}" type="presOf" srcId="{79480522-669B-4061-8AE8-CCE16DE68BA2}" destId="{5377FB1B-C953-4CA1-80DE-1538DB02078E}" srcOrd="0" destOrd="0" presId="urn:microsoft.com/office/officeart/2005/8/layout/radial5"/>
    <dgm:cxn modelId="{095EE167-F6F2-4DF0-B4EA-DF7E0145B170}" type="presOf" srcId="{1EB028BB-D00D-4133-B6FC-D947F43EEFBC}" destId="{5B43A0C1-4BD9-4947-9C47-758F40105266}" srcOrd="0" destOrd="0" presId="urn:microsoft.com/office/officeart/2005/8/layout/radial5"/>
    <dgm:cxn modelId="{877B5ADA-0973-41CF-8D2C-A30A01452065}" srcId="{1C6F30D1-5032-4CB1-9942-A66D887B0829}" destId="{344B4F12-6458-4EF5-A504-C5C05ED32603}" srcOrd="4" destOrd="0" parTransId="{FCA2643D-5645-4624-A42A-FFC939BB75AD}" sibTransId="{DC1908D7-A375-4476-9FC7-557BE4BE06A3}"/>
    <dgm:cxn modelId="{2677F49D-CAA5-4AFD-98F7-F4CEF178D737}" type="presOf" srcId="{A327BD1D-484D-4235-9D31-82EFE5B7A6CF}" destId="{6EDFA263-5737-4F42-BBB5-E0888D4BAB7E}" srcOrd="0" destOrd="0" presId="urn:microsoft.com/office/officeart/2005/8/layout/radial5"/>
    <dgm:cxn modelId="{9BEC2123-0F78-4FE5-A9C6-7B0D9BCFF5A1}" srcId="{1C6F30D1-5032-4CB1-9942-A66D887B0829}" destId="{A327BD1D-484D-4235-9D31-82EFE5B7A6CF}" srcOrd="5" destOrd="0" parTransId="{75FCF18A-4C01-4965-9002-FFC8BBDF837E}" sibTransId="{AF7BC8F4-030D-4D7C-90A1-3B2CE5C928ED}"/>
    <dgm:cxn modelId="{F9040B3E-BF32-465D-9732-ED7968EFE7EC}" type="presOf" srcId="{CEBB1891-0E1E-41D8-91E2-03B604F3A381}" destId="{46FDDBC2-E3FB-4896-A59D-C5A7E7D9E301}" srcOrd="0" destOrd="0" presId="urn:microsoft.com/office/officeart/2005/8/layout/radial5"/>
    <dgm:cxn modelId="{1BB985C1-A746-49CD-9230-A0D42F27720E}" type="presOf" srcId="{79480522-669B-4061-8AE8-CCE16DE68BA2}" destId="{8E625D61-6817-40A6-B9AE-D7754051BF4B}" srcOrd="1" destOrd="0" presId="urn:microsoft.com/office/officeart/2005/8/layout/radial5"/>
    <dgm:cxn modelId="{E90D3ADF-B455-4ECA-9911-E69AD90FD20D}" type="presOf" srcId="{1C6F30D1-5032-4CB1-9942-A66D887B0829}" destId="{3BFBB2D0-71F9-4AAB-ADE5-4915924FC825}" srcOrd="0" destOrd="0" presId="urn:microsoft.com/office/officeart/2005/8/layout/radial5"/>
    <dgm:cxn modelId="{B34D885E-6D3E-4BEF-B563-A399A140BC9E}" type="presOf" srcId="{FCA2643D-5645-4624-A42A-FFC939BB75AD}" destId="{86578960-A09E-43EB-8375-551B045B6502}" srcOrd="0" destOrd="0" presId="urn:microsoft.com/office/officeart/2005/8/layout/radial5"/>
    <dgm:cxn modelId="{C8769691-71D5-422F-9401-BAA2AC5F99D2}" type="presOf" srcId="{9726FA0A-6FFC-4B98-A016-A65674393FE7}" destId="{94ACC4E5-3E8C-41F4-9117-4D48B05A79D0}" srcOrd="0" destOrd="0" presId="urn:microsoft.com/office/officeart/2005/8/layout/radial5"/>
    <dgm:cxn modelId="{3945C876-CDD6-48DE-B8B2-F9B4E562D94C}" type="presOf" srcId="{344B4F12-6458-4EF5-A504-C5C05ED32603}" destId="{6839158A-568C-4910-A295-8AC009E862D0}" srcOrd="0" destOrd="0" presId="urn:microsoft.com/office/officeart/2005/8/layout/radial5"/>
    <dgm:cxn modelId="{63739441-FF5F-4C9D-8F77-E9A8195F32F9}" type="presOf" srcId="{D2DA13AB-FDE2-46C1-9168-C47927E0CB84}" destId="{6BB32B77-733F-4519-B6A1-163D7EEDE8CA}" srcOrd="0" destOrd="0" presId="urn:microsoft.com/office/officeart/2005/8/layout/radial5"/>
    <dgm:cxn modelId="{10D2C0DB-21E6-4BE2-94C4-3C95359C9813}" srcId="{1C6F30D1-5032-4CB1-9942-A66D887B0829}" destId="{001F0CBD-752F-412B-959A-5A956AA1530E}" srcOrd="6" destOrd="0" parTransId="{5DB66FA2-AE39-4C52-9B2B-13FE64537F9A}" sibTransId="{55286621-CD5E-46EE-891E-93D39A1F25AC}"/>
    <dgm:cxn modelId="{386B0D54-18B4-4D1C-BE44-A6546BC05306}" srcId="{1C6F30D1-5032-4CB1-9942-A66D887B0829}" destId="{1EB028BB-D00D-4133-B6FC-D947F43EEFBC}" srcOrd="3" destOrd="0" parTransId="{3490B7CE-C05C-437D-84F6-958594794B27}" sibTransId="{09BE342F-FFB7-4A5E-AF4E-6AED3A5FB5D5}"/>
    <dgm:cxn modelId="{90102C23-CA40-4965-9184-E12B09EAEF68}" type="presOf" srcId="{6E26502D-301D-4D44-9657-458542C268F2}" destId="{C1622CED-75E1-4144-820C-7E62545C8608}" srcOrd="0" destOrd="0" presId="urn:microsoft.com/office/officeart/2005/8/layout/radial5"/>
    <dgm:cxn modelId="{B7EBBE44-35F5-43E9-8DC5-F72D8D738C85}" type="presOf" srcId="{40815038-E26F-41DA-AD81-7ACAB701F6A2}" destId="{5708E907-712B-4AAF-845F-43F26D221694}" srcOrd="0" destOrd="0" presId="urn:microsoft.com/office/officeart/2005/8/layout/radial5"/>
    <dgm:cxn modelId="{1C1BA219-220C-43E2-AF8D-493962AA2789}" type="presOf" srcId="{5DB66FA2-AE39-4C52-9B2B-13FE64537F9A}" destId="{BD329A91-7A6A-4F75-A825-9B6E7697C0B5}" srcOrd="0" destOrd="0" presId="urn:microsoft.com/office/officeart/2005/8/layout/radial5"/>
    <dgm:cxn modelId="{EEEC9EAB-6081-4E66-9A84-983C4620871B}" type="presOf" srcId="{75FCF18A-4C01-4965-9002-FFC8BBDF837E}" destId="{9D29B759-B984-48EB-96BA-E1391BA8F846}" srcOrd="1" destOrd="0" presId="urn:microsoft.com/office/officeart/2005/8/layout/radial5"/>
    <dgm:cxn modelId="{2EA958F8-3DE0-4D18-AC7B-FFE07A93F380}" type="presOf" srcId="{8F8D35BC-EB52-4706-A4C0-5DE3F42C41C4}" destId="{DFC90EBD-F2B3-4C9B-BDBF-8EA7785CE7CC}" srcOrd="1" destOrd="0" presId="urn:microsoft.com/office/officeart/2005/8/layout/radial5"/>
    <dgm:cxn modelId="{FDB0AC5A-0855-4CAE-8A10-6FD1BF280DEC}" srcId="{1C6F30D1-5032-4CB1-9942-A66D887B0829}" destId="{D2DA13AB-FDE2-46C1-9168-C47927E0CB84}" srcOrd="2" destOrd="0" parTransId="{9726FA0A-6FFC-4B98-A016-A65674393FE7}" sibTransId="{4AA1B834-DF2E-4E3D-9849-895447506C76}"/>
    <dgm:cxn modelId="{FC2801FA-E4B6-4434-9F42-08173B6731EF}" type="presOf" srcId="{5DB66FA2-AE39-4C52-9B2B-13FE64537F9A}" destId="{B84F693B-030A-4315-B6A7-8067EBD2103A}" srcOrd="1" destOrd="0" presId="urn:microsoft.com/office/officeart/2005/8/layout/radial5"/>
    <dgm:cxn modelId="{8CFFCB2A-F922-4550-B280-C28418DEB310}" type="presOf" srcId="{001F0CBD-752F-412B-959A-5A956AA1530E}" destId="{A1D9559A-0751-4739-A6C7-761E6340DE84}" srcOrd="0" destOrd="0" presId="urn:microsoft.com/office/officeart/2005/8/layout/radial5"/>
    <dgm:cxn modelId="{FA15D68C-813C-467D-8BE1-BFF741850B32}" type="presOf" srcId="{3490B7CE-C05C-437D-84F6-958594794B27}" destId="{FDF97681-2814-4682-8FB1-2E2F88D21F4B}" srcOrd="1" destOrd="0" presId="urn:microsoft.com/office/officeart/2005/8/layout/radial5"/>
    <dgm:cxn modelId="{919B6337-F8E2-4E4B-920E-76BF3B82CEEB}" type="presOf" srcId="{FCA2643D-5645-4624-A42A-FFC939BB75AD}" destId="{197AD1B4-12C3-454D-8D9F-E7B98A3E7904}" srcOrd="1" destOrd="0" presId="urn:microsoft.com/office/officeart/2005/8/layout/radial5"/>
    <dgm:cxn modelId="{CF112E0B-B08D-4B77-9BD4-ED49DFFC1672}" srcId="{40815038-E26F-41DA-AD81-7ACAB701F6A2}" destId="{1C6F30D1-5032-4CB1-9942-A66D887B0829}" srcOrd="0" destOrd="0" parTransId="{1EBCFB6F-20C7-4DF6-B646-E8F0672DADDE}" sibTransId="{DEB9F5E8-1C0B-4231-91A1-15AF2321A800}"/>
    <dgm:cxn modelId="{B14B7A54-6597-4DEC-A194-EDD95AF9F65A}" srcId="{1C6F30D1-5032-4CB1-9942-A66D887B0829}" destId="{CEBB1891-0E1E-41D8-91E2-03B604F3A381}" srcOrd="0" destOrd="0" parTransId="{79480522-669B-4061-8AE8-CCE16DE68BA2}" sibTransId="{A95F2158-5562-4883-85D8-5A17F2697D07}"/>
    <dgm:cxn modelId="{1A3D8CE7-22BF-4DAC-9A6B-A7611F1FF054}" type="presOf" srcId="{9726FA0A-6FFC-4B98-A016-A65674393FE7}" destId="{0E8E1B68-3758-4425-985A-0422D8AD6D46}" srcOrd="1" destOrd="0" presId="urn:microsoft.com/office/officeart/2005/8/layout/radial5"/>
    <dgm:cxn modelId="{D4AE4998-3DEB-431A-8E07-DCA2530B0326}" type="presOf" srcId="{8F8D35BC-EB52-4706-A4C0-5DE3F42C41C4}" destId="{9FC05AA6-E35C-4F51-9941-EC00F1644250}" srcOrd="0" destOrd="0" presId="urn:microsoft.com/office/officeart/2005/8/layout/radial5"/>
    <dgm:cxn modelId="{220A2133-B0AD-44D1-839E-28E47D192107}" srcId="{1C6F30D1-5032-4CB1-9942-A66D887B0829}" destId="{6E26502D-301D-4D44-9657-458542C268F2}" srcOrd="1" destOrd="0" parTransId="{8F8D35BC-EB52-4706-A4C0-5DE3F42C41C4}" sibTransId="{6D852E09-8ADA-43B5-BD14-3057FD37E391}"/>
    <dgm:cxn modelId="{C122FD70-5245-48C8-9E18-AD32A69A4AE0}" type="presOf" srcId="{75FCF18A-4C01-4965-9002-FFC8BBDF837E}" destId="{28F581EC-0033-4A07-840B-EC69F984F54D}" srcOrd="0" destOrd="0" presId="urn:microsoft.com/office/officeart/2005/8/layout/radial5"/>
    <dgm:cxn modelId="{50127591-5162-4530-BECA-16D1BAF4D534}" type="presParOf" srcId="{5708E907-712B-4AAF-845F-43F26D221694}" destId="{3BFBB2D0-71F9-4AAB-ADE5-4915924FC825}" srcOrd="0" destOrd="0" presId="urn:microsoft.com/office/officeart/2005/8/layout/radial5"/>
    <dgm:cxn modelId="{0CD888F7-9D56-4D04-98E2-CCF8429921D7}" type="presParOf" srcId="{5708E907-712B-4AAF-845F-43F26D221694}" destId="{5377FB1B-C953-4CA1-80DE-1538DB02078E}" srcOrd="1" destOrd="0" presId="urn:microsoft.com/office/officeart/2005/8/layout/radial5"/>
    <dgm:cxn modelId="{E4D01DFD-449C-4A2E-B661-14A87F13918A}" type="presParOf" srcId="{5377FB1B-C953-4CA1-80DE-1538DB02078E}" destId="{8E625D61-6817-40A6-B9AE-D7754051BF4B}" srcOrd="0" destOrd="0" presId="urn:microsoft.com/office/officeart/2005/8/layout/radial5"/>
    <dgm:cxn modelId="{4A764BAD-D458-43A5-9209-F08264485D54}" type="presParOf" srcId="{5708E907-712B-4AAF-845F-43F26D221694}" destId="{46FDDBC2-E3FB-4896-A59D-C5A7E7D9E301}" srcOrd="2" destOrd="0" presId="urn:microsoft.com/office/officeart/2005/8/layout/radial5"/>
    <dgm:cxn modelId="{FBFE16C9-C7BF-47AB-8B76-76A396CBCCB9}" type="presParOf" srcId="{5708E907-712B-4AAF-845F-43F26D221694}" destId="{9FC05AA6-E35C-4F51-9941-EC00F1644250}" srcOrd="3" destOrd="0" presId="urn:microsoft.com/office/officeart/2005/8/layout/radial5"/>
    <dgm:cxn modelId="{45EB75A7-2691-4662-9AFB-01A11739CB08}" type="presParOf" srcId="{9FC05AA6-E35C-4F51-9941-EC00F1644250}" destId="{DFC90EBD-F2B3-4C9B-BDBF-8EA7785CE7CC}" srcOrd="0" destOrd="0" presId="urn:microsoft.com/office/officeart/2005/8/layout/radial5"/>
    <dgm:cxn modelId="{C93CFBF0-B3B0-483B-BA06-3801AE26FDA4}" type="presParOf" srcId="{5708E907-712B-4AAF-845F-43F26D221694}" destId="{C1622CED-75E1-4144-820C-7E62545C8608}" srcOrd="4" destOrd="0" presId="urn:microsoft.com/office/officeart/2005/8/layout/radial5"/>
    <dgm:cxn modelId="{B31AE9A9-54F1-4B22-829E-077DFBABBC24}" type="presParOf" srcId="{5708E907-712B-4AAF-845F-43F26D221694}" destId="{94ACC4E5-3E8C-41F4-9117-4D48B05A79D0}" srcOrd="5" destOrd="0" presId="urn:microsoft.com/office/officeart/2005/8/layout/radial5"/>
    <dgm:cxn modelId="{E7C4C7AE-F259-4511-9ACD-90730A5943DB}" type="presParOf" srcId="{94ACC4E5-3E8C-41F4-9117-4D48B05A79D0}" destId="{0E8E1B68-3758-4425-985A-0422D8AD6D46}" srcOrd="0" destOrd="0" presId="urn:microsoft.com/office/officeart/2005/8/layout/radial5"/>
    <dgm:cxn modelId="{C1178A64-154D-4F27-9681-91A0D0208496}" type="presParOf" srcId="{5708E907-712B-4AAF-845F-43F26D221694}" destId="{6BB32B77-733F-4519-B6A1-163D7EEDE8CA}" srcOrd="6" destOrd="0" presId="urn:microsoft.com/office/officeart/2005/8/layout/radial5"/>
    <dgm:cxn modelId="{16164F20-C6DA-48FC-BF7C-BE546643F345}" type="presParOf" srcId="{5708E907-712B-4AAF-845F-43F26D221694}" destId="{B8A8ECF1-114A-468A-8ACB-73246D35BCEA}" srcOrd="7" destOrd="0" presId="urn:microsoft.com/office/officeart/2005/8/layout/radial5"/>
    <dgm:cxn modelId="{0B9A58C3-498A-4B90-981E-FB9289D999AB}" type="presParOf" srcId="{B8A8ECF1-114A-468A-8ACB-73246D35BCEA}" destId="{FDF97681-2814-4682-8FB1-2E2F88D21F4B}" srcOrd="0" destOrd="0" presId="urn:microsoft.com/office/officeart/2005/8/layout/radial5"/>
    <dgm:cxn modelId="{E16C9B3A-20F2-4DCC-B45D-24DCE5E29FCD}" type="presParOf" srcId="{5708E907-712B-4AAF-845F-43F26D221694}" destId="{5B43A0C1-4BD9-4947-9C47-758F40105266}" srcOrd="8" destOrd="0" presId="urn:microsoft.com/office/officeart/2005/8/layout/radial5"/>
    <dgm:cxn modelId="{7C4EF23A-69F7-40A4-A9C7-5D1CF2F1920C}" type="presParOf" srcId="{5708E907-712B-4AAF-845F-43F26D221694}" destId="{86578960-A09E-43EB-8375-551B045B6502}" srcOrd="9" destOrd="0" presId="urn:microsoft.com/office/officeart/2005/8/layout/radial5"/>
    <dgm:cxn modelId="{C4A6A8F6-F6B4-482E-A38B-B641B945AD5C}" type="presParOf" srcId="{86578960-A09E-43EB-8375-551B045B6502}" destId="{197AD1B4-12C3-454D-8D9F-E7B98A3E7904}" srcOrd="0" destOrd="0" presId="urn:microsoft.com/office/officeart/2005/8/layout/radial5"/>
    <dgm:cxn modelId="{FE5B39B5-BEDD-44DC-AB53-6D741D7F05CF}" type="presParOf" srcId="{5708E907-712B-4AAF-845F-43F26D221694}" destId="{6839158A-568C-4910-A295-8AC009E862D0}" srcOrd="10" destOrd="0" presId="urn:microsoft.com/office/officeart/2005/8/layout/radial5"/>
    <dgm:cxn modelId="{7A54E766-5441-4F32-9D7F-6556CE7EF3C8}" type="presParOf" srcId="{5708E907-712B-4AAF-845F-43F26D221694}" destId="{28F581EC-0033-4A07-840B-EC69F984F54D}" srcOrd="11" destOrd="0" presId="urn:microsoft.com/office/officeart/2005/8/layout/radial5"/>
    <dgm:cxn modelId="{5F860ED3-A489-444D-9007-D8F7C723601C}" type="presParOf" srcId="{28F581EC-0033-4A07-840B-EC69F984F54D}" destId="{9D29B759-B984-48EB-96BA-E1391BA8F846}" srcOrd="0" destOrd="0" presId="urn:microsoft.com/office/officeart/2005/8/layout/radial5"/>
    <dgm:cxn modelId="{21FE1D7A-055A-46AB-9F64-86BD37E94B44}" type="presParOf" srcId="{5708E907-712B-4AAF-845F-43F26D221694}" destId="{6EDFA263-5737-4F42-BBB5-E0888D4BAB7E}" srcOrd="12" destOrd="0" presId="urn:microsoft.com/office/officeart/2005/8/layout/radial5"/>
    <dgm:cxn modelId="{F12C915E-7F79-463C-A938-E85204784D52}" type="presParOf" srcId="{5708E907-712B-4AAF-845F-43F26D221694}" destId="{BD329A91-7A6A-4F75-A825-9B6E7697C0B5}" srcOrd="13" destOrd="0" presId="urn:microsoft.com/office/officeart/2005/8/layout/radial5"/>
    <dgm:cxn modelId="{B43D0F25-9843-449F-A0A3-0A8B97548069}" type="presParOf" srcId="{BD329A91-7A6A-4F75-A825-9B6E7697C0B5}" destId="{B84F693B-030A-4315-B6A7-8067EBD2103A}" srcOrd="0" destOrd="0" presId="urn:microsoft.com/office/officeart/2005/8/layout/radial5"/>
    <dgm:cxn modelId="{60223137-DAEB-4F78-B33F-BED73C873434}" type="presParOf" srcId="{5708E907-712B-4AAF-845F-43F26D221694}" destId="{A1D9559A-0751-4739-A6C7-761E6340DE8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75C9B-B06D-4E89-8273-1977E54F3A80}">
      <dsp:nvSpPr>
        <dsp:cNvPr id="0" name=""/>
        <dsp:cNvSpPr/>
      </dsp:nvSpPr>
      <dsp:spPr>
        <a:xfrm>
          <a:off x="1198264" y="336"/>
          <a:ext cx="5806351" cy="14823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Организовать знакомство молодого специалиста с педагогическим коллективом, администрацией, традициями Лицея, требованиями к работе, ведением документации и т.п.</a:t>
          </a:r>
          <a:endParaRPr lang="ru-RU" sz="1800" kern="1200" dirty="0"/>
        </a:p>
      </dsp:txBody>
      <dsp:txXfrm>
        <a:off x="1198264" y="185635"/>
        <a:ext cx="5250453" cy="1111796"/>
      </dsp:txXfrm>
    </dsp:sp>
    <dsp:sp modelId="{3423B992-89E9-4921-9533-D0CD31745703}">
      <dsp:nvSpPr>
        <dsp:cNvPr id="0" name=""/>
        <dsp:cNvSpPr/>
      </dsp:nvSpPr>
      <dsp:spPr>
        <a:xfrm>
          <a:off x="353759" y="307994"/>
          <a:ext cx="844504" cy="8670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5600" kern="1200" dirty="0"/>
        </a:p>
      </dsp:txBody>
      <dsp:txXfrm>
        <a:off x="394984" y="349219"/>
        <a:ext cx="762054" cy="784627"/>
      </dsp:txXfrm>
    </dsp:sp>
    <dsp:sp modelId="{1DC9C13F-5500-4591-B96E-C8DA8DA8FA5C}">
      <dsp:nvSpPr>
        <dsp:cNvPr id="0" name=""/>
        <dsp:cNvSpPr/>
      </dsp:nvSpPr>
      <dsp:spPr>
        <a:xfrm>
          <a:off x="1198264" y="1589251"/>
          <a:ext cx="5806351" cy="16862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Выявлять сильные стороны молодого специалиста, и содействовать их развитию, а также затруднения, возникающие в работе молодого специалиста, организовывать помощь и поддержку в их преодолении.</a:t>
          </a:r>
          <a:endParaRPr lang="ru-RU" sz="1800" kern="1200" dirty="0"/>
        </a:p>
      </dsp:txBody>
      <dsp:txXfrm>
        <a:off x="1198264" y="1800035"/>
        <a:ext cx="5173998" cy="1264706"/>
      </dsp:txXfrm>
    </dsp:sp>
    <dsp:sp modelId="{3ED94B2A-00CA-4F36-8517-98BA8B4918BB}">
      <dsp:nvSpPr>
        <dsp:cNvPr id="0" name=""/>
        <dsp:cNvSpPr/>
      </dsp:nvSpPr>
      <dsp:spPr>
        <a:xfrm>
          <a:off x="353759" y="2020153"/>
          <a:ext cx="844504" cy="82446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>
        <a:off x="394006" y="2060400"/>
        <a:ext cx="764010" cy="743975"/>
      </dsp:txXfrm>
    </dsp:sp>
    <dsp:sp modelId="{8DACF14A-6C98-44FD-B2D2-10A0E9C7AAF3}">
      <dsp:nvSpPr>
        <dsp:cNvPr id="0" name=""/>
        <dsp:cNvSpPr/>
      </dsp:nvSpPr>
      <dsp:spPr>
        <a:xfrm>
          <a:off x="1226324" y="3382046"/>
          <a:ext cx="5751055" cy="10652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Постепенно вовлекать молодого специалиста в различные направления работы Лицея.</a:t>
          </a:r>
          <a:endParaRPr lang="ru-RU" sz="1800" kern="1200" dirty="0"/>
        </a:p>
      </dsp:txBody>
      <dsp:txXfrm>
        <a:off x="1226324" y="3515197"/>
        <a:ext cx="5351603" cy="798904"/>
      </dsp:txXfrm>
    </dsp:sp>
    <dsp:sp modelId="{4F636FBA-9D5D-4FC0-A9F0-394C233005F2}">
      <dsp:nvSpPr>
        <dsp:cNvPr id="0" name=""/>
        <dsp:cNvSpPr/>
      </dsp:nvSpPr>
      <dsp:spPr>
        <a:xfrm>
          <a:off x="380994" y="3511442"/>
          <a:ext cx="845330" cy="80641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 3</a:t>
          </a:r>
          <a:endParaRPr lang="ru-RU" sz="3200" kern="1200" dirty="0"/>
        </a:p>
      </dsp:txBody>
      <dsp:txXfrm>
        <a:off x="420360" y="3550808"/>
        <a:ext cx="766598" cy="72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BB2D0-71F9-4AAB-ADE5-4915924FC825}">
      <dsp:nvSpPr>
        <dsp:cNvPr id="0" name=""/>
        <dsp:cNvSpPr/>
      </dsp:nvSpPr>
      <dsp:spPr>
        <a:xfrm>
          <a:off x="4438420" y="2785126"/>
          <a:ext cx="3389175" cy="174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Наставничество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4934753" y="3040996"/>
        <a:ext cx="2396509" cy="1235450"/>
      </dsp:txXfrm>
    </dsp:sp>
    <dsp:sp modelId="{5377FB1B-C953-4CA1-80DE-1538DB02078E}">
      <dsp:nvSpPr>
        <dsp:cNvPr id="0" name=""/>
        <dsp:cNvSpPr/>
      </dsp:nvSpPr>
      <dsp:spPr>
        <a:xfrm rot="16100825">
          <a:off x="5880171" y="2053677"/>
          <a:ext cx="432432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5946907" y="2252913"/>
        <a:ext cx="302702" cy="403192"/>
      </dsp:txXfrm>
    </dsp:sp>
    <dsp:sp modelId="{46FDDBC2-E3FB-4896-A59D-C5A7E7D9E301}">
      <dsp:nvSpPr>
        <dsp:cNvPr id="0" name=""/>
        <dsp:cNvSpPr/>
      </dsp:nvSpPr>
      <dsp:spPr>
        <a:xfrm>
          <a:off x="4389117" y="66436"/>
          <a:ext cx="3335380" cy="19033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Приветствие на Педагогическом совете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877572" y="345174"/>
        <a:ext cx="2358470" cy="1345868"/>
      </dsp:txXfrm>
    </dsp:sp>
    <dsp:sp modelId="{9FC05AA6-E35C-4F51-9941-EC00F1644250}">
      <dsp:nvSpPr>
        <dsp:cNvPr id="0" name=""/>
        <dsp:cNvSpPr/>
      </dsp:nvSpPr>
      <dsp:spPr>
        <a:xfrm rot="19733529">
          <a:off x="7356438" y="2453892"/>
          <a:ext cx="432814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365774" y="2621832"/>
        <a:ext cx="302970" cy="403192"/>
      </dsp:txXfrm>
    </dsp:sp>
    <dsp:sp modelId="{C1622CED-75E1-4144-820C-7E62545C8608}">
      <dsp:nvSpPr>
        <dsp:cNvPr id="0" name=""/>
        <dsp:cNvSpPr/>
      </dsp:nvSpPr>
      <dsp:spPr>
        <a:xfrm>
          <a:off x="7517119" y="1059652"/>
          <a:ext cx="2898330" cy="1778793"/>
        </a:xfrm>
        <a:prstGeom prst="ellips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Знакомство с коллегами на заседании ШМО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7941570" y="1320150"/>
        <a:ext cx="2049428" cy="1257797"/>
      </dsp:txXfrm>
    </dsp:sp>
    <dsp:sp modelId="{94ACC4E5-3E8C-41F4-9117-4D48B05A79D0}">
      <dsp:nvSpPr>
        <dsp:cNvPr id="0" name=""/>
        <dsp:cNvSpPr/>
      </dsp:nvSpPr>
      <dsp:spPr>
        <a:xfrm rot="545014">
          <a:off x="7893908" y="3632456"/>
          <a:ext cx="352718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894572" y="3758501"/>
        <a:ext cx="246903" cy="403192"/>
      </dsp:txXfrm>
    </dsp:sp>
    <dsp:sp modelId="{6BB32B77-733F-4519-B6A1-163D7EEDE8CA}">
      <dsp:nvSpPr>
        <dsp:cNvPr id="0" name=""/>
        <dsp:cNvSpPr/>
      </dsp:nvSpPr>
      <dsp:spPr>
        <a:xfrm>
          <a:off x="8357961" y="3363793"/>
          <a:ext cx="2978856" cy="177756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Кураторство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8794204" y="3624112"/>
        <a:ext cx="2106370" cy="1256928"/>
      </dsp:txXfrm>
    </dsp:sp>
    <dsp:sp modelId="{B8A8ECF1-114A-468A-8ACB-73246D35BCEA}">
      <dsp:nvSpPr>
        <dsp:cNvPr id="0" name=""/>
        <dsp:cNvSpPr/>
      </dsp:nvSpPr>
      <dsp:spPr>
        <a:xfrm rot="3131568">
          <a:off x="6797276" y="4548221"/>
          <a:ext cx="573138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830546" y="4614696"/>
        <a:ext cx="401197" cy="403192"/>
      </dsp:txXfrm>
    </dsp:sp>
    <dsp:sp modelId="{5B43A0C1-4BD9-4947-9C47-758F40105266}">
      <dsp:nvSpPr>
        <dsp:cNvPr id="0" name=""/>
        <dsp:cNvSpPr/>
      </dsp:nvSpPr>
      <dsp:spPr>
        <a:xfrm>
          <a:off x="6291344" y="5282810"/>
          <a:ext cx="3370814" cy="1504468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Собеседования со школьным психологом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6784988" y="5503134"/>
        <a:ext cx="2383526" cy="1063820"/>
      </dsp:txXfrm>
    </dsp:sp>
    <dsp:sp modelId="{86578960-A09E-43EB-8375-551B045B6502}">
      <dsp:nvSpPr>
        <dsp:cNvPr id="0" name=""/>
        <dsp:cNvSpPr/>
      </dsp:nvSpPr>
      <dsp:spPr>
        <a:xfrm rot="7497021">
          <a:off x="5006306" y="4549043"/>
          <a:ext cx="539215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5133523" y="4617146"/>
        <a:ext cx="377451" cy="403192"/>
      </dsp:txXfrm>
    </dsp:sp>
    <dsp:sp modelId="{6839158A-568C-4910-A295-8AC009E862D0}">
      <dsp:nvSpPr>
        <dsp:cNvPr id="0" name=""/>
        <dsp:cNvSpPr/>
      </dsp:nvSpPr>
      <dsp:spPr>
        <a:xfrm>
          <a:off x="2819399" y="5278522"/>
          <a:ext cx="3305514" cy="151304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Взаимное посещение уроков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303480" y="5500102"/>
        <a:ext cx="2337352" cy="1069881"/>
      </dsp:txXfrm>
    </dsp:sp>
    <dsp:sp modelId="{28F581EC-0033-4A07-840B-EC69F984F54D}">
      <dsp:nvSpPr>
        <dsp:cNvPr id="0" name=""/>
        <dsp:cNvSpPr/>
      </dsp:nvSpPr>
      <dsp:spPr>
        <a:xfrm rot="10260818">
          <a:off x="3966692" y="3634543"/>
          <a:ext cx="389097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4082705" y="3759824"/>
        <a:ext cx="272368" cy="403192"/>
      </dsp:txXfrm>
    </dsp:sp>
    <dsp:sp modelId="{6EDFA263-5737-4F42-BBB5-E0888D4BAB7E}">
      <dsp:nvSpPr>
        <dsp:cNvPr id="0" name=""/>
        <dsp:cNvSpPr/>
      </dsp:nvSpPr>
      <dsp:spPr>
        <a:xfrm>
          <a:off x="718029" y="3378408"/>
          <a:ext cx="3126888" cy="1778793"/>
        </a:xfrm>
        <a:prstGeom prst="ellips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Проведение педагогических мастерских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175951" y="3638906"/>
        <a:ext cx="2211044" cy="1257797"/>
      </dsp:txXfrm>
    </dsp:sp>
    <dsp:sp modelId="{BD329A91-7A6A-4F75-A825-9B6E7697C0B5}">
      <dsp:nvSpPr>
        <dsp:cNvPr id="0" name=""/>
        <dsp:cNvSpPr/>
      </dsp:nvSpPr>
      <dsp:spPr>
        <a:xfrm rot="12449361">
          <a:off x="4285820" y="2491388"/>
          <a:ext cx="498948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4427054" y="2660332"/>
        <a:ext cx="349264" cy="403192"/>
      </dsp:txXfrm>
    </dsp:sp>
    <dsp:sp modelId="{A1D9559A-0751-4739-A6C7-761E6340DE84}">
      <dsp:nvSpPr>
        <dsp:cNvPr id="0" name=""/>
        <dsp:cNvSpPr/>
      </dsp:nvSpPr>
      <dsp:spPr>
        <a:xfrm>
          <a:off x="1432553" y="1120613"/>
          <a:ext cx="3063740" cy="177879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«Рождественские встречи»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881227" y="1381111"/>
        <a:ext cx="2166392" cy="125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87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93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22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36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49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6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0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87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98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01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58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584D-E17E-4E58-882F-93FDD562FA6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E504-D948-492E-ABF6-EE0F5AB7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31104" cy="68595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9400" y="3159760"/>
            <a:ext cx="9144000" cy="238760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Роль наставничества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профессиональном становлении и развитии молодых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педагогов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(из опыта работы МОУ «Лицей № 1» г. Всеволожска)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7240" y="5575017"/>
            <a:ext cx="7376160" cy="112776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lvl="0" algn="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Ермакова Анна Сергеевна,</a:t>
            </a:r>
          </a:p>
          <a:p>
            <a:pPr lvl="0" algn="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учитель биологии, куратор инновационной деятельности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МОУ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«Лицей № 1» г.  Всеволожска,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к.п.н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., доцент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462" y="242041"/>
            <a:ext cx="1733938" cy="23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83" y="0"/>
            <a:ext cx="10034017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50520" y="3444240"/>
            <a:ext cx="7696200" cy="280416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Наставничество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– универсальная технология 	передачи опыта, знаний, формирования 	навыков, компетенций,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метакомпетенций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	профессиональных ценностей через 	неформальное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взаимообогащающее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	общение, основанное на доверии и 	партнерстве.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0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" y="194081"/>
            <a:ext cx="8976361" cy="17261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 и задачи наставничества как формы работы с молодыми специалистами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59080" y="2454885"/>
            <a:ext cx="4330705" cy="3048000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Цель наставничества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содействие адаптации молодого специалиста в педагогическом коллективе, его профессиональному росту и развитию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22318954"/>
              </p:ext>
            </p:extLst>
          </p:nvPr>
        </p:nvGraphicFramePr>
        <p:xfrm>
          <a:off x="4833625" y="2127656"/>
          <a:ext cx="7358375" cy="444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23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Направления наставнической работы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25563"/>
            <a:ext cx="97536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17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8174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291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83" y="0"/>
            <a:ext cx="100340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60" y="4815205"/>
            <a:ext cx="7345680" cy="1325563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Благодарю за внимание!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85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160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Роль наставничества в профессиональном становлении и развитии молодых педагогов (из опыта работы МОУ «Лицей № 1» г. Всеволожска)</vt:lpstr>
      <vt:lpstr>Презентация PowerPoint</vt:lpstr>
      <vt:lpstr>Цель и задачи наставничества как формы работы с молодыми специалистами</vt:lpstr>
      <vt:lpstr>Направления наставнической работы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наставничества в развитии профессиональных компетенций молодых педагогов (из опыта работы МОУ «Лицей № 1» г. Всеволожска)</dc:title>
  <dc:creator>Пользователь Windows</dc:creator>
  <cp:lastModifiedBy>Пользователь Windows</cp:lastModifiedBy>
  <cp:revision>17</cp:revision>
  <dcterms:created xsi:type="dcterms:W3CDTF">2022-10-07T06:19:30Z</dcterms:created>
  <dcterms:modified xsi:type="dcterms:W3CDTF">2022-10-07T09:51:25Z</dcterms:modified>
</cp:coreProperties>
</file>