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82" r:id="rId8"/>
    <p:sldId id="284" r:id="rId9"/>
    <p:sldId id="283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61" r:id="rId21"/>
    <p:sldId id="26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E8158-E3D5-4858-A729-39D7EF95646F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52334F-CF0C-43F9-9B76-2985BA5F526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целевых ориентиров</a:t>
          </a:r>
          <a:endParaRPr lang="ru-RU" dirty="0"/>
        </a:p>
      </dgm:t>
    </dgm:pt>
    <dgm:pt modelId="{0313820A-41F1-4F42-9638-B39247EEEA51}" type="parTrans" cxnId="{21192EE5-3F43-47C5-9573-ECDFE8074BEF}">
      <dgm:prSet/>
      <dgm:spPr/>
      <dgm:t>
        <a:bodyPr/>
        <a:lstStyle/>
        <a:p>
          <a:endParaRPr lang="ru-RU"/>
        </a:p>
      </dgm:t>
    </dgm:pt>
    <dgm:pt modelId="{BCDEC782-0521-4839-85F8-951696F2D711}" type="sibTrans" cxnId="{21192EE5-3F43-47C5-9573-ECDFE8074BEF}">
      <dgm:prSet/>
      <dgm:spPr/>
      <dgm:t>
        <a:bodyPr/>
        <a:lstStyle/>
        <a:p>
          <a:endParaRPr lang="ru-RU"/>
        </a:p>
      </dgm:t>
    </dgm:pt>
    <dgm:pt modelId="{AA18125E-C26F-456C-9CA2-E4F35B54BCA4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None/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отбор и структурирование содержания</a:t>
          </a:r>
          <a:endParaRPr lang="ru-RU" sz="2000" dirty="0"/>
        </a:p>
      </dgm:t>
    </dgm:pt>
    <dgm:pt modelId="{B45FC4A4-BF83-41F7-838C-0B44B090ABAF}" type="parTrans" cxnId="{F41D53CE-3088-4091-B0B9-11320099D326}">
      <dgm:prSet/>
      <dgm:spPr/>
      <dgm:t>
        <a:bodyPr/>
        <a:lstStyle/>
        <a:p>
          <a:endParaRPr lang="ru-RU"/>
        </a:p>
      </dgm:t>
    </dgm:pt>
    <dgm:pt modelId="{0C240E9B-3C5A-4DE6-9C9B-B0875B3923F0}" type="sibTrans" cxnId="{F41D53CE-3088-4091-B0B9-11320099D326}">
      <dgm:prSet/>
      <dgm:spPr/>
      <dgm:t>
        <a:bodyPr/>
        <a:lstStyle/>
        <a:p>
          <a:endParaRPr lang="ru-RU"/>
        </a:p>
      </dgm:t>
    </dgm:pt>
    <dgm:pt modelId="{3E627FEB-E480-413A-9D55-800F86DB5DE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моделирование деятельности Учитель ↔ Ученик</a:t>
          </a:r>
          <a:endParaRPr lang="ru-RU" dirty="0"/>
        </a:p>
      </dgm:t>
    </dgm:pt>
    <dgm:pt modelId="{2C8188EA-21A2-4AA8-9A07-517AD0C4CC07}" type="parTrans" cxnId="{595E9150-D85F-46F3-BB16-54ACF78486DB}">
      <dgm:prSet/>
      <dgm:spPr/>
      <dgm:t>
        <a:bodyPr/>
        <a:lstStyle/>
        <a:p>
          <a:endParaRPr lang="ru-RU"/>
        </a:p>
      </dgm:t>
    </dgm:pt>
    <dgm:pt modelId="{87E9909F-1D6D-4580-8903-6886CD775091}" type="sibTrans" cxnId="{595E9150-D85F-46F3-BB16-54ACF78486DB}">
      <dgm:prSet/>
      <dgm:spPr/>
      <dgm:t>
        <a:bodyPr/>
        <a:lstStyle/>
        <a:p>
          <a:endParaRPr lang="ru-RU"/>
        </a:p>
      </dgm:t>
    </dgm:pt>
    <dgm:pt modelId="{A918E7CB-E5D1-433A-955B-B57AF263E93C}">
      <dgm:prSet phldrT="[Текст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отбор / подготовка дидактико-методического обеспечения</a:t>
          </a:r>
          <a:endParaRPr lang="ru-RU" sz="2000" dirty="0"/>
        </a:p>
      </dgm:t>
    </dgm:pt>
    <dgm:pt modelId="{84187813-CBB2-4B1A-9EBB-FA1DC7B7086B}" type="parTrans" cxnId="{D620A643-848F-4D89-A093-7517333218EF}">
      <dgm:prSet/>
      <dgm:spPr/>
      <dgm:t>
        <a:bodyPr/>
        <a:lstStyle/>
        <a:p>
          <a:endParaRPr lang="ru-RU"/>
        </a:p>
      </dgm:t>
    </dgm:pt>
    <dgm:pt modelId="{0382FF4D-FC39-4370-9EF9-F4ABD4590BEC}" type="sibTrans" cxnId="{D620A643-848F-4D89-A093-7517333218EF}">
      <dgm:prSet/>
      <dgm:spPr/>
      <dgm:t>
        <a:bodyPr/>
        <a:lstStyle/>
        <a:p>
          <a:endParaRPr lang="ru-RU"/>
        </a:p>
      </dgm:t>
    </dgm:pt>
    <dgm:pt modelId="{5EEB4189-2379-4F38-B2E7-D3BF7710BD6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отбор / разработка диагностических материалов</a:t>
          </a:r>
          <a:endParaRPr lang="ru-RU" dirty="0"/>
        </a:p>
      </dgm:t>
    </dgm:pt>
    <dgm:pt modelId="{AA9FC020-2473-488A-ABB4-77192373210F}" type="parTrans" cxnId="{CA8CCEA6-FECD-4DAC-857A-C573FB4C5B75}">
      <dgm:prSet/>
      <dgm:spPr/>
      <dgm:t>
        <a:bodyPr/>
        <a:lstStyle/>
        <a:p>
          <a:endParaRPr lang="ru-RU"/>
        </a:p>
      </dgm:t>
    </dgm:pt>
    <dgm:pt modelId="{25767266-6568-4D1B-A079-40A773EB4E4C}" type="sibTrans" cxnId="{CA8CCEA6-FECD-4DAC-857A-C573FB4C5B75}">
      <dgm:prSet/>
      <dgm:spPr/>
      <dgm:t>
        <a:bodyPr/>
        <a:lstStyle/>
        <a:p>
          <a:endParaRPr lang="ru-RU"/>
        </a:p>
      </dgm:t>
    </dgm:pt>
    <dgm:pt modelId="{62D26795-181A-4952-A577-007F73365201}" type="pres">
      <dgm:prSet presAssocID="{B36E8158-E3D5-4858-A729-39D7EF95646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588DDD5-E53D-414A-8511-5D2712C247DE}" type="pres">
      <dgm:prSet presAssocID="{6452334F-CF0C-43F9-9B76-2985BA5F5260}" presName="composite" presStyleCnt="0"/>
      <dgm:spPr/>
    </dgm:pt>
    <dgm:pt modelId="{DADDCEE7-875F-4A16-9D88-4EBF1431130A}" type="pres">
      <dgm:prSet presAssocID="{6452334F-CF0C-43F9-9B76-2985BA5F5260}" presName="bentUpArrow1" presStyleLbl="alignImgPlace1" presStyleIdx="0" presStyleCnt="2"/>
      <dgm:spPr/>
      <dgm:t>
        <a:bodyPr/>
        <a:lstStyle/>
        <a:p>
          <a:endParaRPr lang="ru-RU"/>
        </a:p>
      </dgm:t>
    </dgm:pt>
    <dgm:pt modelId="{AE94349D-2529-4BB9-B1D4-02483792F036}" type="pres">
      <dgm:prSet presAssocID="{6452334F-CF0C-43F9-9B76-2985BA5F526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97D35-AE2D-411D-9B44-285EA6BF7668}" type="pres">
      <dgm:prSet presAssocID="{6452334F-CF0C-43F9-9B76-2985BA5F5260}" presName="ChildText" presStyleLbl="revTx" presStyleIdx="0" presStyleCnt="2" custScaleX="207996" custScaleY="37033" custLinFactNeighborX="842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9E040-4938-4444-B58C-A43A264AB3B2}" type="pres">
      <dgm:prSet presAssocID="{BCDEC782-0521-4839-85F8-951696F2D711}" presName="sibTrans" presStyleCnt="0"/>
      <dgm:spPr/>
    </dgm:pt>
    <dgm:pt modelId="{4DBAABC8-7910-4138-B2A7-791A438A71F5}" type="pres">
      <dgm:prSet presAssocID="{3E627FEB-E480-413A-9D55-800F86DB5DEC}" presName="composite" presStyleCnt="0"/>
      <dgm:spPr/>
    </dgm:pt>
    <dgm:pt modelId="{B89A111D-A0F6-42BB-A30B-23D6CDACD6D1}" type="pres">
      <dgm:prSet presAssocID="{3E627FEB-E480-413A-9D55-800F86DB5DEC}" presName="bentUpArrow1" presStyleLbl="alignImgPlace1" presStyleIdx="1" presStyleCnt="2"/>
      <dgm:spPr/>
    </dgm:pt>
    <dgm:pt modelId="{B49325B6-4295-48E9-9985-C99AFFA76CD6}" type="pres">
      <dgm:prSet presAssocID="{3E627FEB-E480-413A-9D55-800F86DB5DE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3D666-F18D-41A4-9CDB-19CBF14DDE84}" type="pres">
      <dgm:prSet presAssocID="{3E627FEB-E480-413A-9D55-800F86DB5DEC}" presName="ChildText" presStyleLbl="revTx" presStyleIdx="1" presStyleCnt="2" custScaleX="112612" custScaleY="153473" custLinFactNeighborX="206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E9F0F-BF89-4D49-8BBD-4A442FEEBD6A}" type="pres">
      <dgm:prSet presAssocID="{87E9909F-1D6D-4580-8903-6886CD775091}" presName="sibTrans" presStyleCnt="0"/>
      <dgm:spPr/>
    </dgm:pt>
    <dgm:pt modelId="{E69435CB-E5C4-472D-8743-D139756527CE}" type="pres">
      <dgm:prSet presAssocID="{5EEB4189-2379-4F38-B2E7-D3BF7710BD63}" presName="composite" presStyleCnt="0"/>
      <dgm:spPr/>
    </dgm:pt>
    <dgm:pt modelId="{8B2DAAB2-825E-46E7-8909-C773D33B1969}" type="pres">
      <dgm:prSet presAssocID="{5EEB4189-2379-4F38-B2E7-D3BF7710BD63}" presName="ParentText" presStyleLbl="node1" presStyleIdx="2" presStyleCnt="3" custScaleX="786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CCEA6-FECD-4DAC-857A-C573FB4C5B75}" srcId="{B36E8158-E3D5-4858-A729-39D7EF95646F}" destId="{5EEB4189-2379-4F38-B2E7-D3BF7710BD63}" srcOrd="2" destOrd="0" parTransId="{AA9FC020-2473-488A-ABB4-77192373210F}" sibTransId="{25767266-6568-4D1B-A079-40A773EB4E4C}"/>
    <dgm:cxn modelId="{54AE9726-C5DE-4F7C-B99D-06EAB4C792DF}" type="presOf" srcId="{3E627FEB-E480-413A-9D55-800F86DB5DEC}" destId="{B49325B6-4295-48E9-9985-C99AFFA76CD6}" srcOrd="0" destOrd="0" presId="urn:microsoft.com/office/officeart/2005/8/layout/StepDownProcess"/>
    <dgm:cxn modelId="{A38199F1-4074-451D-A1AC-49731EA5C1E6}" type="presOf" srcId="{AA18125E-C26F-456C-9CA2-E4F35B54BCA4}" destId="{ACA97D35-AE2D-411D-9B44-285EA6BF7668}" srcOrd="0" destOrd="0" presId="urn:microsoft.com/office/officeart/2005/8/layout/StepDownProcess"/>
    <dgm:cxn modelId="{D620A643-848F-4D89-A093-7517333218EF}" srcId="{3E627FEB-E480-413A-9D55-800F86DB5DEC}" destId="{A918E7CB-E5D1-433A-955B-B57AF263E93C}" srcOrd="0" destOrd="0" parTransId="{84187813-CBB2-4B1A-9EBB-FA1DC7B7086B}" sibTransId="{0382FF4D-FC39-4370-9EF9-F4ABD4590BEC}"/>
    <dgm:cxn modelId="{D42B7B0D-17AE-4994-B190-5D49171F87D8}" type="presOf" srcId="{A918E7CB-E5D1-433A-955B-B57AF263E93C}" destId="{8BF3D666-F18D-41A4-9CDB-19CBF14DDE84}" srcOrd="0" destOrd="0" presId="urn:microsoft.com/office/officeart/2005/8/layout/StepDownProcess"/>
    <dgm:cxn modelId="{21192EE5-3F43-47C5-9573-ECDFE8074BEF}" srcId="{B36E8158-E3D5-4858-A729-39D7EF95646F}" destId="{6452334F-CF0C-43F9-9B76-2985BA5F5260}" srcOrd="0" destOrd="0" parTransId="{0313820A-41F1-4F42-9638-B39247EEEA51}" sibTransId="{BCDEC782-0521-4839-85F8-951696F2D711}"/>
    <dgm:cxn modelId="{F41D53CE-3088-4091-B0B9-11320099D326}" srcId="{6452334F-CF0C-43F9-9B76-2985BA5F5260}" destId="{AA18125E-C26F-456C-9CA2-E4F35B54BCA4}" srcOrd="0" destOrd="0" parTransId="{B45FC4A4-BF83-41F7-838C-0B44B090ABAF}" sibTransId="{0C240E9B-3C5A-4DE6-9C9B-B0875B3923F0}"/>
    <dgm:cxn modelId="{595E9150-D85F-46F3-BB16-54ACF78486DB}" srcId="{B36E8158-E3D5-4858-A729-39D7EF95646F}" destId="{3E627FEB-E480-413A-9D55-800F86DB5DEC}" srcOrd="1" destOrd="0" parTransId="{2C8188EA-21A2-4AA8-9A07-517AD0C4CC07}" sibTransId="{87E9909F-1D6D-4580-8903-6886CD775091}"/>
    <dgm:cxn modelId="{9D57B4CC-25DA-4010-ACF0-AEA13F9828F9}" type="presOf" srcId="{5EEB4189-2379-4F38-B2E7-D3BF7710BD63}" destId="{8B2DAAB2-825E-46E7-8909-C773D33B1969}" srcOrd="0" destOrd="0" presId="urn:microsoft.com/office/officeart/2005/8/layout/StepDownProcess"/>
    <dgm:cxn modelId="{A1F527E1-08A7-44BB-BB58-25BE1A3D165C}" type="presOf" srcId="{B36E8158-E3D5-4858-A729-39D7EF95646F}" destId="{62D26795-181A-4952-A577-007F73365201}" srcOrd="0" destOrd="0" presId="urn:microsoft.com/office/officeart/2005/8/layout/StepDownProcess"/>
    <dgm:cxn modelId="{0C6CCC57-7BC1-4E77-9421-53543D8A1BF0}" type="presOf" srcId="{6452334F-CF0C-43F9-9B76-2985BA5F5260}" destId="{AE94349D-2529-4BB9-B1D4-02483792F036}" srcOrd="0" destOrd="0" presId="urn:microsoft.com/office/officeart/2005/8/layout/StepDownProcess"/>
    <dgm:cxn modelId="{BDCB3916-B4E4-4D0A-9CAC-3F1730E8176A}" type="presParOf" srcId="{62D26795-181A-4952-A577-007F73365201}" destId="{2588DDD5-E53D-414A-8511-5D2712C247DE}" srcOrd="0" destOrd="0" presId="urn:microsoft.com/office/officeart/2005/8/layout/StepDownProcess"/>
    <dgm:cxn modelId="{56CD0E79-9335-45FD-A907-47FC08E737E3}" type="presParOf" srcId="{2588DDD5-E53D-414A-8511-5D2712C247DE}" destId="{DADDCEE7-875F-4A16-9D88-4EBF1431130A}" srcOrd="0" destOrd="0" presId="urn:microsoft.com/office/officeart/2005/8/layout/StepDownProcess"/>
    <dgm:cxn modelId="{E5A1C943-02BC-4249-ADE5-7CFC3B468E59}" type="presParOf" srcId="{2588DDD5-E53D-414A-8511-5D2712C247DE}" destId="{AE94349D-2529-4BB9-B1D4-02483792F036}" srcOrd="1" destOrd="0" presId="urn:microsoft.com/office/officeart/2005/8/layout/StepDownProcess"/>
    <dgm:cxn modelId="{C6DCD5AD-EAF1-4FAB-88C6-5E6F14835501}" type="presParOf" srcId="{2588DDD5-E53D-414A-8511-5D2712C247DE}" destId="{ACA97D35-AE2D-411D-9B44-285EA6BF7668}" srcOrd="2" destOrd="0" presId="urn:microsoft.com/office/officeart/2005/8/layout/StepDownProcess"/>
    <dgm:cxn modelId="{FED1B630-EBBC-4353-A9B9-E3F336929D93}" type="presParOf" srcId="{62D26795-181A-4952-A577-007F73365201}" destId="{E489E040-4938-4444-B58C-A43A264AB3B2}" srcOrd="1" destOrd="0" presId="urn:microsoft.com/office/officeart/2005/8/layout/StepDownProcess"/>
    <dgm:cxn modelId="{EB607EBC-0D65-4F3B-8F73-055C3D45D1EB}" type="presParOf" srcId="{62D26795-181A-4952-A577-007F73365201}" destId="{4DBAABC8-7910-4138-B2A7-791A438A71F5}" srcOrd="2" destOrd="0" presId="urn:microsoft.com/office/officeart/2005/8/layout/StepDownProcess"/>
    <dgm:cxn modelId="{29147928-8C55-4B6E-BB6E-B0035D1E2401}" type="presParOf" srcId="{4DBAABC8-7910-4138-B2A7-791A438A71F5}" destId="{B89A111D-A0F6-42BB-A30B-23D6CDACD6D1}" srcOrd="0" destOrd="0" presId="urn:microsoft.com/office/officeart/2005/8/layout/StepDownProcess"/>
    <dgm:cxn modelId="{2C8D3A4D-2804-4633-84C8-37160156C5F6}" type="presParOf" srcId="{4DBAABC8-7910-4138-B2A7-791A438A71F5}" destId="{B49325B6-4295-48E9-9985-C99AFFA76CD6}" srcOrd="1" destOrd="0" presId="urn:microsoft.com/office/officeart/2005/8/layout/StepDownProcess"/>
    <dgm:cxn modelId="{88AB3F06-4B86-4FDC-87DA-05124D91DC1C}" type="presParOf" srcId="{4DBAABC8-7910-4138-B2A7-791A438A71F5}" destId="{8BF3D666-F18D-41A4-9CDB-19CBF14DDE84}" srcOrd="2" destOrd="0" presId="urn:microsoft.com/office/officeart/2005/8/layout/StepDownProcess"/>
    <dgm:cxn modelId="{6710470B-484A-4309-8F11-427EA5FD8423}" type="presParOf" srcId="{62D26795-181A-4952-A577-007F73365201}" destId="{6CEE9F0F-BF89-4D49-8BBD-4A442FEEBD6A}" srcOrd="3" destOrd="0" presId="urn:microsoft.com/office/officeart/2005/8/layout/StepDownProcess"/>
    <dgm:cxn modelId="{20F82081-81BE-451C-B178-2CC1BB7303D0}" type="presParOf" srcId="{62D26795-181A-4952-A577-007F73365201}" destId="{E69435CB-E5C4-472D-8743-D139756527CE}" srcOrd="4" destOrd="0" presId="urn:microsoft.com/office/officeart/2005/8/layout/StepDownProcess"/>
    <dgm:cxn modelId="{CD42CFC8-DF51-4822-B62E-AA6DE46F11B5}" type="presParOf" srcId="{E69435CB-E5C4-472D-8743-D139756527CE}" destId="{8B2DAAB2-825E-46E7-8909-C773D33B196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D45743-BB06-46C0-B765-A23151F816C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585401-14D3-48D4-B369-2AD17FC020A0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400" i="1" dirty="0">
              <a:solidFill>
                <a:schemeClr val="tx1"/>
              </a:solidFill>
            </a:rPr>
            <a:t>1. </a:t>
          </a:r>
          <a:r>
            <a: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Актуализация опорных знаний и способов действий.</a:t>
          </a:r>
        </a:p>
      </dgm:t>
    </dgm:pt>
    <dgm:pt modelId="{90AC9388-CBE0-4575-A0C4-6FE2101A3334}" type="parTrans" cxnId="{40F35AA9-E701-443A-88B5-9DD442C86889}">
      <dgm:prSet/>
      <dgm:spPr/>
      <dgm:t>
        <a:bodyPr/>
        <a:lstStyle/>
        <a:p>
          <a:endParaRPr lang="ru-RU"/>
        </a:p>
      </dgm:t>
    </dgm:pt>
    <dgm:pt modelId="{5019C291-0E8B-4DE1-9480-DF2B8EBF3432}" type="sibTrans" cxnId="{40F35AA9-E701-443A-88B5-9DD442C86889}">
      <dgm:prSet/>
      <dgm:spPr/>
      <dgm:t>
        <a:bodyPr/>
        <a:lstStyle/>
        <a:p>
          <a:endParaRPr lang="ru-RU"/>
        </a:p>
      </dgm:t>
    </dgm:pt>
    <dgm:pt modelId="{5C462D48-1E28-4DA0-AE88-9BA63ADEB678}">
      <dgm:prSet phldrT="[Текст]" custT="1"/>
      <dgm:spPr>
        <a:solidFill>
          <a:schemeClr val="bg2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Создание проблемной ситуации.</a:t>
          </a:r>
        </a:p>
      </dgm:t>
    </dgm:pt>
    <dgm:pt modelId="{133CACA9-D326-4530-BD7A-6BD6C35F7227}" type="parTrans" cxnId="{D58CB3C0-87B6-4E7D-870E-D0AA6A90D411}">
      <dgm:prSet/>
      <dgm:spPr/>
      <dgm:t>
        <a:bodyPr/>
        <a:lstStyle/>
        <a:p>
          <a:endParaRPr lang="ru-RU"/>
        </a:p>
      </dgm:t>
    </dgm:pt>
    <dgm:pt modelId="{4FEACFDF-22C5-40EA-B4DC-15447F014E60}" type="sibTrans" cxnId="{D58CB3C0-87B6-4E7D-870E-D0AA6A90D411}">
      <dgm:prSet/>
      <dgm:spPr/>
      <dgm:t>
        <a:bodyPr/>
        <a:lstStyle/>
        <a:p>
          <a:endParaRPr lang="ru-RU"/>
        </a:p>
      </dgm:t>
    </dgm:pt>
    <dgm:pt modelId="{E1DF7D52-7611-4260-863B-1E69B41A0D74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Постановка учебной проблемы.</a:t>
          </a:r>
        </a:p>
      </dgm:t>
    </dgm:pt>
    <dgm:pt modelId="{0D89019C-3C5E-4DB5-9736-41CFB9AA7386}" type="parTrans" cxnId="{A81783C1-23AE-492C-9392-D0CE66AFD907}">
      <dgm:prSet/>
      <dgm:spPr/>
      <dgm:t>
        <a:bodyPr/>
        <a:lstStyle/>
        <a:p>
          <a:endParaRPr lang="ru-RU"/>
        </a:p>
      </dgm:t>
    </dgm:pt>
    <dgm:pt modelId="{7B6CD3ED-9B01-4329-A504-2A4EC60AAD89}" type="sibTrans" cxnId="{A81783C1-23AE-492C-9392-D0CE66AFD907}">
      <dgm:prSet/>
      <dgm:spPr/>
      <dgm:t>
        <a:bodyPr/>
        <a:lstStyle/>
        <a:p>
          <a:endParaRPr lang="ru-RU"/>
        </a:p>
      </dgm:t>
    </dgm:pt>
    <dgm:pt modelId="{50F7DEB1-B505-4E05-A938-A051B8BF7C43}">
      <dgm:prSet custT="1"/>
      <dgm:spPr>
        <a:solidFill>
          <a:schemeClr val="bg2"/>
        </a:solidFill>
      </dgm:spPr>
      <dgm:t>
        <a:bodyPr/>
        <a:lstStyle/>
        <a:p>
          <a:r>
            <a: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Решение учебной проблемы: </a:t>
          </a:r>
        </a:p>
        <a:p>
          <a:r>
            <a:rPr lang="ru-RU" sz="24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выдвижение гипотезы;</a:t>
          </a:r>
        </a:p>
        <a:p>
          <a:r>
            <a:rPr lang="ru-RU" sz="24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проверка гипотезы;</a:t>
          </a:r>
        </a:p>
        <a:p>
          <a:r>
            <a:rPr lang="ru-RU" sz="2400" b="0" i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формулировка решения.</a:t>
          </a:r>
        </a:p>
        <a:p>
          <a:endParaRPr lang="ru-RU" sz="1600" dirty="0">
            <a:solidFill>
              <a:schemeClr val="tx1"/>
            </a:solidFill>
          </a:endParaRPr>
        </a:p>
      </dgm:t>
    </dgm:pt>
    <dgm:pt modelId="{C9A22735-A4F0-4658-9F07-AFB53461A60B}" type="parTrans" cxnId="{DE648531-4E73-4232-9E5B-EA8E70EC121D}">
      <dgm:prSet/>
      <dgm:spPr/>
      <dgm:t>
        <a:bodyPr/>
        <a:lstStyle/>
        <a:p>
          <a:endParaRPr lang="ru-RU"/>
        </a:p>
      </dgm:t>
    </dgm:pt>
    <dgm:pt modelId="{F5E287AA-9CBA-4340-9412-67BAB0037A19}" type="sibTrans" cxnId="{DE648531-4E73-4232-9E5B-EA8E70EC121D}">
      <dgm:prSet/>
      <dgm:spPr/>
      <dgm:t>
        <a:bodyPr/>
        <a:lstStyle/>
        <a:p>
          <a:endParaRPr lang="ru-RU"/>
        </a:p>
      </dgm:t>
    </dgm:pt>
    <dgm:pt modelId="{D0AFE13F-78E5-4484-9786-C8F8DC3B916C}">
      <dgm:prSet custT="1"/>
      <dgm:spPr>
        <a:solidFill>
          <a:schemeClr val="bg2"/>
        </a:solidFill>
      </dgm:spPr>
      <dgm:t>
        <a:bodyPr/>
        <a:lstStyle/>
        <a:p>
          <a:r>
            <a: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 Подтверждение и применение найденного решения.</a:t>
          </a:r>
        </a:p>
      </dgm:t>
    </dgm:pt>
    <dgm:pt modelId="{0D19831A-3B46-4042-8A8C-6A4CF0FA142D}" type="parTrans" cxnId="{389633AA-BB89-48E0-B654-393C07F6E00C}">
      <dgm:prSet/>
      <dgm:spPr/>
      <dgm:t>
        <a:bodyPr/>
        <a:lstStyle/>
        <a:p>
          <a:endParaRPr lang="ru-RU"/>
        </a:p>
      </dgm:t>
    </dgm:pt>
    <dgm:pt modelId="{565405D7-9D98-4B16-9E17-DDB8AB02B1F9}" type="sibTrans" cxnId="{389633AA-BB89-48E0-B654-393C07F6E00C}">
      <dgm:prSet/>
      <dgm:spPr/>
      <dgm:t>
        <a:bodyPr/>
        <a:lstStyle/>
        <a:p>
          <a:endParaRPr lang="ru-RU"/>
        </a:p>
      </dgm:t>
    </dgm:pt>
    <dgm:pt modelId="{296EC293-2EF6-40D3-A8A5-16B9058A8102}" type="pres">
      <dgm:prSet presAssocID="{C4D45743-BB06-46C0-B765-A23151F816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9D5CFE-B210-4E1E-80EE-C37EC4673A0E}" type="pres">
      <dgm:prSet presAssocID="{9C585401-14D3-48D4-B369-2AD17FC020A0}" presName="parentLin" presStyleCnt="0"/>
      <dgm:spPr/>
    </dgm:pt>
    <dgm:pt modelId="{2082A980-78BB-4812-A23E-CAC6BBF62832}" type="pres">
      <dgm:prSet presAssocID="{9C585401-14D3-48D4-B369-2AD17FC020A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62DC1A6-7C67-4512-AF1F-1AF145F144DD}" type="pres">
      <dgm:prSet presAssocID="{9C585401-14D3-48D4-B369-2AD17FC020A0}" presName="parentText" presStyleLbl="node1" presStyleIdx="0" presStyleCnt="5" custScaleX="140499" custScaleY="1675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DC66A-3C07-4598-9368-C5E3DE3CA3FF}" type="pres">
      <dgm:prSet presAssocID="{9C585401-14D3-48D4-B369-2AD17FC020A0}" presName="negativeSpace" presStyleCnt="0"/>
      <dgm:spPr/>
    </dgm:pt>
    <dgm:pt modelId="{348F9DD9-CEFC-46BC-8DB9-C3044C4B310A}" type="pres">
      <dgm:prSet presAssocID="{9C585401-14D3-48D4-B369-2AD17FC020A0}" presName="childText" presStyleLbl="conFgAcc1" presStyleIdx="0" presStyleCnt="5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</dgm:pt>
    <dgm:pt modelId="{7A53DA90-3E11-4576-8840-849CE4454F1F}" type="pres">
      <dgm:prSet presAssocID="{5019C291-0E8B-4DE1-9480-DF2B8EBF3432}" presName="spaceBetweenRectangles" presStyleCnt="0"/>
      <dgm:spPr/>
    </dgm:pt>
    <dgm:pt modelId="{FCED3A6E-A202-43DC-9987-D59E4C03612D}" type="pres">
      <dgm:prSet presAssocID="{5C462D48-1E28-4DA0-AE88-9BA63ADEB678}" presName="parentLin" presStyleCnt="0"/>
      <dgm:spPr/>
    </dgm:pt>
    <dgm:pt modelId="{17CBAFF3-870A-499F-AC35-8F1EA90FB6FA}" type="pres">
      <dgm:prSet presAssocID="{5C462D48-1E28-4DA0-AE88-9BA63ADEB67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83F815C-BAD2-4704-8022-414EC8290227}" type="pres">
      <dgm:prSet presAssocID="{5C462D48-1E28-4DA0-AE88-9BA63ADEB67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7F7D41-6A4C-47BC-AEA2-2E3F0EE07977}" type="pres">
      <dgm:prSet presAssocID="{5C462D48-1E28-4DA0-AE88-9BA63ADEB678}" presName="negativeSpace" presStyleCnt="0"/>
      <dgm:spPr/>
    </dgm:pt>
    <dgm:pt modelId="{5623BAAA-31F0-486A-A0D5-2C728F18B161}" type="pres">
      <dgm:prSet presAssocID="{5C462D48-1E28-4DA0-AE88-9BA63ADEB678}" presName="childText" presStyleLbl="conFgAcc1" presStyleIdx="1" presStyleCnt="5" custLinFactY="-35918" custLinFactNeighborY="-100000">
        <dgm:presLayoutVars>
          <dgm:bulletEnabled val="1"/>
        </dgm:presLayoutVars>
      </dgm:prSet>
      <dgm:spPr>
        <a:ln>
          <a:solidFill>
            <a:schemeClr val="bg2">
              <a:lumMod val="20000"/>
              <a:lumOff val="80000"/>
            </a:schemeClr>
          </a:solidFill>
        </a:ln>
      </dgm:spPr>
    </dgm:pt>
    <dgm:pt modelId="{0246862B-8982-4780-B5E2-F270C4CAFABB}" type="pres">
      <dgm:prSet presAssocID="{4FEACFDF-22C5-40EA-B4DC-15447F014E60}" presName="spaceBetweenRectangles" presStyleCnt="0"/>
      <dgm:spPr/>
    </dgm:pt>
    <dgm:pt modelId="{29EF8A1C-0968-419C-AA55-96FA39E66F12}" type="pres">
      <dgm:prSet presAssocID="{E1DF7D52-7611-4260-863B-1E69B41A0D74}" presName="parentLin" presStyleCnt="0"/>
      <dgm:spPr/>
    </dgm:pt>
    <dgm:pt modelId="{8771348E-1E18-4429-988C-49A3EBEE81E6}" type="pres">
      <dgm:prSet presAssocID="{E1DF7D52-7611-4260-863B-1E69B41A0D7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2FDFCC1-5D4F-447B-8E62-CD488DEE4454}" type="pres">
      <dgm:prSet presAssocID="{E1DF7D52-7611-4260-863B-1E69B41A0D7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0EF19-AF19-4CBB-90D5-133FBB4D1ECD}" type="pres">
      <dgm:prSet presAssocID="{E1DF7D52-7611-4260-863B-1E69B41A0D74}" presName="negativeSpace" presStyleCnt="0"/>
      <dgm:spPr/>
    </dgm:pt>
    <dgm:pt modelId="{00578020-F229-468E-A281-06CE81FC50A0}" type="pres">
      <dgm:prSet presAssocID="{E1DF7D52-7611-4260-863B-1E69B41A0D74}" presName="childText" presStyleLbl="conFgAcc1" presStyleIdx="2" presStyleCnt="5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</dgm:pt>
    <dgm:pt modelId="{F518B7FF-BEB9-46E6-97A7-8E7DAB3C0D2C}" type="pres">
      <dgm:prSet presAssocID="{7B6CD3ED-9B01-4329-A504-2A4EC60AAD89}" presName="spaceBetweenRectangles" presStyleCnt="0"/>
      <dgm:spPr/>
    </dgm:pt>
    <dgm:pt modelId="{EC8C968E-454F-44AB-8152-1873EE2FED33}" type="pres">
      <dgm:prSet presAssocID="{50F7DEB1-B505-4E05-A938-A051B8BF7C43}" presName="parentLin" presStyleCnt="0"/>
      <dgm:spPr/>
    </dgm:pt>
    <dgm:pt modelId="{232FC92E-5E9C-47ED-A6F1-7B1E85BA5520}" type="pres">
      <dgm:prSet presAssocID="{50F7DEB1-B505-4E05-A938-A051B8BF7C4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B3A19C3-067D-452C-BBF1-3826D854D1F7}" type="pres">
      <dgm:prSet presAssocID="{50F7DEB1-B505-4E05-A938-A051B8BF7C43}" presName="parentText" presStyleLbl="node1" presStyleIdx="3" presStyleCnt="5" custScaleY="507039" custLinFactNeighborX="-2691" custLinFactNeighborY="-1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63FB6-8625-4AFD-B226-2BE372987399}" type="pres">
      <dgm:prSet presAssocID="{50F7DEB1-B505-4E05-A938-A051B8BF7C43}" presName="negativeSpace" presStyleCnt="0"/>
      <dgm:spPr/>
    </dgm:pt>
    <dgm:pt modelId="{43C0D745-9520-4BF1-AD19-7F2914DDF01C}" type="pres">
      <dgm:prSet presAssocID="{50F7DEB1-B505-4E05-A938-A051B8BF7C43}" presName="childText" presStyleLbl="conFgAcc1" presStyleIdx="3" presStyleCnt="5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</dgm:pt>
    <dgm:pt modelId="{3A68085C-1352-47A0-8597-812309818F95}" type="pres">
      <dgm:prSet presAssocID="{F5E287AA-9CBA-4340-9412-67BAB0037A19}" presName="spaceBetweenRectangles" presStyleCnt="0"/>
      <dgm:spPr/>
    </dgm:pt>
    <dgm:pt modelId="{0C9BA684-EE84-48AA-834B-4B9365FE9D3A}" type="pres">
      <dgm:prSet presAssocID="{D0AFE13F-78E5-4484-9786-C8F8DC3B916C}" presName="parentLin" presStyleCnt="0"/>
      <dgm:spPr/>
    </dgm:pt>
    <dgm:pt modelId="{DA355AB1-510F-43C0-8231-D05CD93EF3DA}" type="pres">
      <dgm:prSet presAssocID="{D0AFE13F-78E5-4484-9786-C8F8DC3B916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27D0FDD-8220-4A35-815E-0D77DD4ECB9D}" type="pres">
      <dgm:prSet presAssocID="{D0AFE13F-78E5-4484-9786-C8F8DC3B916C}" presName="parentText" presStyleLbl="node1" presStyleIdx="4" presStyleCnt="5" custScaleX="142857" custScaleY="1861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E7448-64D0-4640-9069-9CC1EA6F6103}" type="pres">
      <dgm:prSet presAssocID="{D0AFE13F-78E5-4484-9786-C8F8DC3B916C}" presName="negativeSpace" presStyleCnt="0"/>
      <dgm:spPr/>
    </dgm:pt>
    <dgm:pt modelId="{88240422-AEE7-4D68-8912-9B17EF3E1C1E}" type="pres">
      <dgm:prSet presAssocID="{D0AFE13F-78E5-4484-9786-C8F8DC3B916C}" presName="childText" presStyleLbl="conFgAcc1" presStyleIdx="4" presStyleCnt="5">
        <dgm:presLayoutVars>
          <dgm:bulletEnabled val="1"/>
        </dgm:presLayoutVars>
      </dgm:prSet>
      <dgm:spPr>
        <a:ln>
          <a:solidFill>
            <a:schemeClr val="accent3">
              <a:lumMod val="75000"/>
            </a:schemeClr>
          </a:solidFill>
        </a:ln>
      </dgm:spPr>
    </dgm:pt>
  </dgm:ptLst>
  <dgm:cxnLst>
    <dgm:cxn modelId="{80FF240F-6074-43EC-814B-322C0672E22C}" type="presOf" srcId="{D0AFE13F-78E5-4484-9786-C8F8DC3B916C}" destId="{227D0FDD-8220-4A35-815E-0D77DD4ECB9D}" srcOrd="1" destOrd="0" presId="urn:microsoft.com/office/officeart/2005/8/layout/list1"/>
    <dgm:cxn modelId="{47F10BCA-7C54-4686-A815-9AC1E12BD2E1}" type="presOf" srcId="{E1DF7D52-7611-4260-863B-1E69B41A0D74}" destId="{92FDFCC1-5D4F-447B-8E62-CD488DEE4454}" srcOrd="1" destOrd="0" presId="urn:microsoft.com/office/officeart/2005/8/layout/list1"/>
    <dgm:cxn modelId="{8750AA9F-C45F-4F9A-842A-C5216A0E9320}" type="presOf" srcId="{9C585401-14D3-48D4-B369-2AD17FC020A0}" destId="{2082A980-78BB-4812-A23E-CAC6BBF62832}" srcOrd="0" destOrd="0" presId="urn:microsoft.com/office/officeart/2005/8/layout/list1"/>
    <dgm:cxn modelId="{DE648531-4E73-4232-9E5B-EA8E70EC121D}" srcId="{C4D45743-BB06-46C0-B765-A23151F816C9}" destId="{50F7DEB1-B505-4E05-A938-A051B8BF7C43}" srcOrd="3" destOrd="0" parTransId="{C9A22735-A4F0-4658-9F07-AFB53461A60B}" sibTransId="{F5E287AA-9CBA-4340-9412-67BAB0037A19}"/>
    <dgm:cxn modelId="{389633AA-BB89-48E0-B654-393C07F6E00C}" srcId="{C4D45743-BB06-46C0-B765-A23151F816C9}" destId="{D0AFE13F-78E5-4484-9786-C8F8DC3B916C}" srcOrd="4" destOrd="0" parTransId="{0D19831A-3B46-4042-8A8C-6A4CF0FA142D}" sibTransId="{565405D7-9D98-4B16-9E17-DDB8AB02B1F9}"/>
    <dgm:cxn modelId="{A81783C1-23AE-492C-9392-D0CE66AFD907}" srcId="{C4D45743-BB06-46C0-B765-A23151F816C9}" destId="{E1DF7D52-7611-4260-863B-1E69B41A0D74}" srcOrd="2" destOrd="0" parTransId="{0D89019C-3C5E-4DB5-9736-41CFB9AA7386}" sibTransId="{7B6CD3ED-9B01-4329-A504-2A4EC60AAD89}"/>
    <dgm:cxn modelId="{8CB23D70-8427-48D2-9554-3F45ED2094C6}" type="presOf" srcId="{5C462D48-1E28-4DA0-AE88-9BA63ADEB678}" destId="{17CBAFF3-870A-499F-AC35-8F1EA90FB6FA}" srcOrd="0" destOrd="0" presId="urn:microsoft.com/office/officeart/2005/8/layout/list1"/>
    <dgm:cxn modelId="{05CCE5A5-AE51-466D-A869-070AD3021F60}" type="presOf" srcId="{C4D45743-BB06-46C0-B765-A23151F816C9}" destId="{296EC293-2EF6-40D3-A8A5-16B9058A8102}" srcOrd="0" destOrd="0" presId="urn:microsoft.com/office/officeart/2005/8/layout/list1"/>
    <dgm:cxn modelId="{F4A75041-3964-47AB-88A7-1C8670BE2196}" type="presOf" srcId="{50F7DEB1-B505-4E05-A938-A051B8BF7C43}" destId="{232FC92E-5E9C-47ED-A6F1-7B1E85BA5520}" srcOrd="0" destOrd="0" presId="urn:microsoft.com/office/officeart/2005/8/layout/list1"/>
    <dgm:cxn modelId="{ACED829D-DA05-4574-BDB7-06432325E94C}" type="presOf" srcId="{D0AFE13F-78E5-4484-9786-C8F8DC3B916C}" destId="{DA355AB1-510F-43C0-8231-D05CD93EF3DA}" srcOrd="0" destOrd="0" presId="urn:microsoft.com/office/officeart/2005/8/layout/list1"/>
    <dgm:cxn modelId="{40F35AA9-E701-443A-88B5-9DD442C86889}" srcId="{C4D45743-BB06-46C0-B765-A23151F816C9}" destId="{9C585401-14D3-48D4-B369-2AD17FC020A0}" srcOrd="0" destOrd="0" parTransId="{90AC9388-CBE0-4575-A0C4-6FE2101A3334}" sibTransId="{5019C291-0E8B-4DE1-9480-DF2B8EBF3432}"/>
    <dgm:cxn modelId="{E652E864-F113-4BA3-A23F-60F64B249D64}" type="presOf" srcId="{9C585401-14D3-48D4-B369-2AD17FC020A0}" destId="{462DC1A6-7C67-4512-AF1F-1AF145F144DD}" srcOrd="1" destOrd="0" presId="urn:microsoft.com/office/officeart/2005/8/layout/list1"/>
    <dgm:cxn modelId="{D58CB3C0-87B6-4E7D-870E-D0AA6A90D411}" srcId="{C4D45743-BB06-46C0-B765-A23151F816C9}" destId="{5C462D48-1E28-4DA0-AE88-9BA63ADEB678}" srcOrd="1" destOrd="0" parTransId="{133CACA9-D326-4530-BD7A-6BD6C35F7227}" sibTransId="{4FEACFDF-22C5-40EA-B4DC-15447F014E60}"/>
    <dgm:cxn modelId="{5D70D49B-52D2-4990-921C-C0401F6B5879}" type="presOf" srcId="{E1DF7D52-7611-4260-863B-1E69B41A0D74}" destId="{8771348E-1E18-4429-988C-49A3EBEE81E6}" srcOrd="0" destOrd="0" presId="urn:microsoft.com/office/officeart/2005/8/layout/list1"/>
    <dgm:cxn modelId="{8D14E86A-9BBA-49AF-BB85-7F431C2EF5D1}" type="presOf" srcId="{5C462D48-1E28-4DA0-AE88-9BA63ADEB678}" destId="{683F815C-BAD2-4704-8022-414EC8290227}" srcOrd="1" destOrd="0" presId="urn:microsoft.com/office/officeart/2005/8/layout/list1"/>
    <dgm:cxn modelId="{228C0F18-9C02-4694-8C25-8ACD1AAF770D}" type="presOf" srcId="{50F7DEB1-B505-4E05-A938-A051B8BF7C43}" destId="{BB3A19C3-067D-452C-BBF1-3826D854D1F7}" srcOrd="1" destOrd="0" presId="urn:microsoft.com/office/officeart/2005/8/layout/list1"/>
    <dgm:cxn modelId="{CFD58DE1-B28D-448E-BCD3-B214F5B9F257}" type="presParOf" srcId="{296EC293-2EF6-40D3-A8A5-16B9058A8102}" destId="{D09D5CFE-B210-4E1E-80EE-C37EC4673A0E}" srcOrd="0" destOrd="0" presId="urn:microsoft.com/office/officeart/2005/8/layout/list1"/>
    <dgm:cxn modelId="{8DFB872B-8FB8-4C4B-898E-C5567E0FA242}" type="presParOf" srcId="{D09D5CFE-B210-4E1E-80EE-C37EC4673A0E}" destId="{2082A980-78BB-4812-A23E-CAC6BBF62832}" srcOrd="0" destOrd="0" presId="urn:microsoft.com/office/officeart/2005/8/layout/list1"/>
    <dgm:cxn modelId="{A2DBF014-082B-4D8A-BAE9-2BCA254A3FD4}" type="presParOf" srcId="{D09D5CFE-B210-4E1E-80EE-C37EC4673A0E}" destId="{462DC1A6-7C67-4512-AF1F-1AF145F144DD}" srcOrd="1" destOrd="0" presId="urn:microsoft.com/office/officeart/2005/8/layout/list1"/>
    <dgm:cxn modelId="{8D3804D8-9863-4688-87CC-D3A26785650A}" type="presParOf" srcId="{296EC293-2EF6-40D3-A8A5-16B9058A8102}" destId="{75EDC66A-3C07-4598-9368-C5E3DE3CA3FF}" srcOrd="1" destOrd="0" presId="urn:microsoft.com/office/officeart/2005/8/layout/list1"/>
    <dgm:cxn modelId="{448D1FC6-865A-4DED-A241-683FAD93A52F}" type="presParOf" srcId="{296EC293-2EF6-40D3-A8A5-16B9058A8102}" destId="{348F9DD9-CEFC-46BC-8DB9-C3044C4B310A}" srcOrd="2" destOrd="0" presId="urn:microsoft.com/office/officeart/2005/8/layout/list1"/>
    <dgm:cxn modelId="{BAAAF00B-51D1-45A5-AF8B-5C7A6748F120}" type="presParOf" srcId="{296EC293-2EF6-40D3-A8A5-16B9058A8102}" destId="{7A53DA90-3E11-4576-8840-849CE4454F1F}" srcOrd="3" destOrd="0" presId="urn:microsoft.com/office/officeart/2005/8/layout/list1"/>
    <dgm:cxn modelId="{36764170-8DFE-4F3B-B503-D532A99937E5}" type="presParOf" srcId="{296EC293-2EF6-40D3-A8A5-16B9058A8102}" destId="{FCED3A6E-A202-43DC-9987-D59E4C03612D}" srcOrd="4" destOrd="0" presId="urn:microsoft.com/office/officeart/2005/8/layout/list1"/>
    <dgm:cxn modelId="{9B771184-B58A-4F5A-A93A-4B4C7B4C4F65}" type="presParOf" srcId="{FCED3A6E-A202-43DC-9987-D59E4C03612D}" destId="{17CBAFF3-870A-499F-AC35-8F1EA90FB6FA}" srcOrd="0" destOrd="0" presId="urn:microsoft.com/office/officeart/2005/8/layout/list1"/>
    <dgm:cxn modelId="{FE5BCBF9-AB2B-4609-9587-FDC837B41B9E}" type="presParOf" srcId="{FCED3A6E-A202-43DC-9987-D59E4C03612D}" destId="{683F815C-BAD2-4704-8022-414EC8290227}" srcOrd="1" destOrd="0" presId="urn:microsoft.com/office/officeart/2005/8/layout/list1"/>
    <dgm:cxn modelId="{6FD551C6-9371-4279-933B-9E3D8111A1A4}" type="presParOf" srcId="{296EC293-2EF6-40D3-A8A5-16B9058A8102}" destId="{DB7F7D41-6A4C-47BC-AEA2-2E3F0EE07977}" srcOrd="5" destOrd="0" presId="urn:microsoft.com/office/officeart/2005/8/layout/list1"/>
    <dgm:cxn modelId="{39C6A817-0AA2-4E0F-9241-448FAA3C7CA4}" type="presParOf" srcId="{296EC293-2EF6-40D3-A8A5-16B9058A8102}" destId="{5623BAAA-31F0-486A-A0D5-2C728F18B161}" srcOrd="6" destOrd="0" presId="urn:microsoft.com/office/officeart/2005/8/layout/list1"/>
    <dgm:cxn modelId="{2CD83593-A38F-4C34-98CF-E702A2FDE8DD}" type="presParOf" srcId="{296EC293-2EF6-40D3-A8A5-16B9058A8102}" destId="{0246862B-8982-4780-B5E2-F270C4CAFABB}" srcOrd="7" destOrd="0" presId="urn:microsoft.com/office/officeart/2005/8/layout/list1"/>
    <dgm:cxn modelId="{1B86381E-FAEA-47B5-AA92-7DEE49E81CF7}" type="presParOf" srcId="{296EC293-2EF6-40D3-A8A5-16B9058A8102}" destId="{29EF8A1C-0968-419C-AA55-96FA39E66F12}" srcOrd="8" destOrd="0" presId="urn:microsoft.com/office/officeart/2005/8/layout/list1"/>
    <dgm:cxn modelId="{F130DF37-2685-487D-872B-1E5A34D3228C}" type="presParOf" srcId="{29EF8A1C-0968-419C-AA55-96FA39E66F12}" destId="{8771348E-1E18-4429-988C-49A3EBEE81E6}" srcOrd="0" destOrd="0" presId="urn:microsoft.com/office/officeart/2005/8/layout/list1"/>
    <dgm:cxn modelId="{8B252922-18E0-4491-BB85-2A921DA3446D}" type="presParOf" srcId="{29EF8A1C-0968-419C-AA55-96FA39E66F12}" destId="{92FDFCC1-5D4F-447B-8E62-CD488DEE4454}" srcOrd="1" destOrd="0" presId="urn:microsoft.com/office/officeart/2005/8/layout/list1"/>
    <dgm:cxn modelId="{A93C5FB9-3AC9-4075-993C-A49DCE55B8FD}" type="presParOf" srcId="{296EC293-2EF6-40D3-A8A5-16B9058A8102}" destId="{E550EF19-AF19-4CBB-90D5-133FBB4D1ECD}" srcOrd="9" destOrd="0" presId="urn:microsoft.com/office/officeart/2005/8/layout/list1"/>
    <dgm:cxn modelId="{F13C231E-79E7-42BD-A1E1-D1D2B3B1768E}" type="presParOf" srcId="{296EC293-2EF6-40D3-A8A5-16B9058A8102}" destId="{00578020-F229-468E-A281-06CE81FC50A0}" srcOrd="10" destOrd="0" presId="urn:microsoft.com/office/officeart/2005/8/layout/list1"/>
    <dgm:cxn modelId="{71FF9A2B-6EA3-4F1C-A92A-871397A21806}" type="presParOf" srcId="{296EC293-2EF6-40D3-A8A5-16B9058A8102}" destId="{F518B7FF-BEB9-46E6-97A7-8E7DAB3C0D2C}" srcOrd="11" destOrd="0" presId="urn:microsoft.com/office/officeart/2005/8/layout/list1"/>
    <dgm:cxn modelId="{B6BF74FD-9BAF-4FBF-A35C-4F08F877A11B}" type="presParOf" srcId="{296EC293-2EF6-40D3-A8A5-16B9058A8102}" destId="{EC8C968E-454F-44AB-8152-1873EE2FED33}" srcOrd="12" destOrd="0" presId="urn:microsoft.com/office/officeart/2005/8/layout/list1"/>
    <dgm:cxn modelId="{1C462AC7-1B61-4E1E-A4C0-ABA59ECF053F}" type="presParOf" srcId="{EC8C968E-454F-44AB-8152-1873EE2FED33}" destId="{232FC92E-5E9C-47ED-A6F1-7B1E85BA5520}" srcOrd="0" destOrd="0" presId="urn:microsoft.com/office/officeart/2005/8/layout/list1"/>
    <dgm:cxn modelId="{5BBF91AF-AACB-4B45-81E6-389BB3B6C024}" type="presParOf" srcId="{EC8C968E-454F-44AB-8152-1873EE2FED33}" destId="{BB3A19C3-067D-452C-BBF1-3826D854D1F7}" srcOrd="1" destOrd="0" presId="urn:microsoft.com/office/officeart/2005/8/layout/list1"/>
    <dgm:cxn modelId="{96E5A0F8-CEF0-4B2A-ADFE-4ACFC3B94A25}" type="presParOf" srcId="{296EC293-2EF6-40D3-A8A5-16B9058A8102}" destId="{B2A63FB6-8625-4AFD-B226-2BE372987399}" srcOrd="13" destOrd="0" presId="urn:microsoft.com/office/officeart/2005/8/layout/list1"/>
    <dgm:cxn modelId="{71E48D91-46A2-4067-8A3B-FF50DA53A029}" type="presParOf" srcId="{296EC293-2EF6-40D3-A8A5-16B9058A8102}" destId="{43C0D745-9520-4BF1-AD19-7F2914DDF01C}" srcOrd="14" destOrd="0" presId="urn:microsoft.com/office/officeart/2005/8/layout/list1"/>
    <dgm:cxn modelId="{E4F8E16E-1D61-46BF-8D4A-B2EC146CA9FE}" type="presParOf" srcId="{296EC293-2EF6-40D3-A8A5-16B9058A8102}" destId="{3A68085C-1352-47A0-8597-812309818F95}" srcOrd="15" destOrd="0" presId="urn:microsoft.com/office/officeart/2005/8/layout/list1"/>
    <dgm:cxn modelId="{7194E0E9-9B50-4D5B-A762-1A7A75E247C4}" type="presParOf" srcId="{296EC293-2EF6-40D3-A8A5-16B9058A8102}" destId="{0C9BA684-EE84-48AA-834B-4B9365FE9D3A}" srcOrd="16" destOrd="0" presId="urn:microsoft.com/office/officeart/2005/8/layout/list1"/>
    <dgm:cxn modelId="{78AE1A78-7FBF-4EF6-9B14-D6026A85C38D}" type="presParOf" srcId="{0C9BA684-EE84-48AA-834B-4B9365FE9D3A}" destId="{DA355AB1-510F-43C0-8231-D05CD93EF3DA}" srcOrd="0" destOrd="0" presId="urn:microsoft.com/office/officeart/2005/8/layout/list1"/>
    <dgm:cxn modelId="{8022C0D1-11EE-42F9-B075-6A2C58E48F60}" type="presParOf" srcId="{0C9BA684-EE84-48AA-834B-4B9365FE9D3A}" destId="{227D0FDD-8220-4A35-815E-0D77DD4ECB9D}" srcOrd="1" destOrd="0" presId="urn:microsoft.com/office/officeart/2005/8/layout/list1"/>
    <dgm:cxn modelId="{C48072CD-A6A1-4998-8F41-55F463320059}" type="presParOf" srcId="{296EC293-2EF6-40D3-A8A5-16B9058A8102}" destId="{2FBE7448-64D0-4640-9069-9CC1EA6F6103}" srcOrd="17" destOrd="0" presId="urn:microsoft.com/office/officeart/2005/8/layout/list1"/>
    <dgm:cxn modelId="{2EEBCD83-300A-4F73-8A6B-0A856026E925}" type="presParOf" srcId="{296EC293-2EF6-40D3-A8A5-16B9058A8102}" destId="{88240422-AEE7-4D68-8912-9B17EF3E1C1E}" srcOrd="18" destOrd="0" presId="urn:microsoft.com/office/officeart/2005/8/layout/list1"/>
  </dgm:cxnLst>
  <dgm:bg/>
  <dgm:whole>
    <a:ln>
      <a:solidFill>
        <a:schemeClr val="accent3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DDCEE7-875F-4A16-9D88-4EBF1431130A}">
      <dsp:nvSpPr>
        <dsp:cNvPr id="0" name=""/>
        <dsp:cNvSpPr/>
      </dsp:nvSpPr>
      <dsp:spPr>
        <a:xfrm rot="5400000">
          <a:off x="956888" y="1929365"/>
          <a:ext cx="1713026" cy="19502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E94349D-2529-4BB9-B1D4-02483792F036}">
      <dsp:nvSpPr>
        <dsp:cNvPr id="0" name=""/>
        <dsp:cNvSpPr/>
      </dsp:nvSpPr>
      <dsp:spPr>
        <a:xfrm>
          <a:off x="503040" y="30440"/>
          <a:ext cx="2883728" cy="201851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определение целевых ориентиров</a:t>
          </a:r>
          <a:endParaRPr lang="ru-RU" sz="2000" kern="1200" dirty="0"/>
        </a:p>
      </dsp:txBody>
      <dsp:txXfrm>
        <a:off x="503040" y="30440"/>
        <a:ext cx="2883728" cy="2018516"/>
      </dsp:txXfrm>
    </dsp:sp>
    <dsp:sp modelId="{ACA97D35-AE2D-411D-9B44-285EA6BF7668}">
      <dsp:nvSpPr>
        <dsp:cNvPr id="0" name=""/>
        <dsp:cNvSpPr/>
      </dsp:nvSpPr>
      <dsp:spPr>
        <a:xfrm>
          <a:off x="4021761" y="736591"/>
          <a:ext cx="4362402" cy="60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отбор и структурирование содержания</a:t>
          </a:r>
          <a:endParaRPr lang="ru-RU" sz="2000" kern="1200" dirty="0"/>
        </a:p>
      </dsp:txBody>
      <dsp:txXfrm>
        <a:off x="4021761" y="736591"/>
        <a:ext cx="4362402" cy="604176"/>
      </dsp:txXfrm>
    </dsp:sp>
    <dsp:sp modelId="{B89A111D-A0F6-42BB-A30B-23D6CDACD6D1}">
      <dsp:nvSpPr>
        <dsp:cNvPr id="0" name=""/>
        <dsp:cNvSpPr/>
      </dsp:nvSpPr>
      <dsp:spPr>
        <a:xfrm rot="5400000">
          <a:off x="3891418" y="4440507"/>
          <a:ext cx="1713026" cy="19502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5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49325B6-4295-48E9-9985-C99AFFA76CD6}">
      <dsp:nvSpPr>
        <dsp:cNvPr id="0" name=""/>
        <dsp:cNvSpPr/>
      </dsp:nvSpPr>
      <dsp:spPr>
        <a:xfrm>
          <a:off x="3437570" y="2541582"/>
          <a:ext cx="2883728" cy="201851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моделирование деятельности Учитель ↔ Ученик</a:t>
          </a:r>
          <a:endParaRPr lang="ru-RU" sz="2000" kern="1200" dirty="0"/>
        </a:p>
      </dsp:txBody>
      <dsp:txXfrm>
        <a:off x="3437570" y="2541582"/>
        <a:ext cx="2883728" cy="2018516"/>
      </dsp:txXfrm>
    </dsp:sp>
    <dsp:sp modelId="{8BF3D666-F18D-41A4-9CDB-19CBF14DDE84}">
      <dsp:nvSpPr>
        <dsp:cNvPr id="0" name=""/>
        <dsp:cNvSpPr/>
      </dsp:nvSpPr>
      <dsp:spPr>
        <a:xfrm>
          <a:off x="6622016" y="2297900"/>
          <a:ext cx="2361866" cy="2503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отбор / подготовка дидактико-методического обеспечения</a:t>
          </a:r>
          <a:endParaRPr lang="ru-RU" sz="2000" kern="1200" dirty="0"/>
        </a:p>
      </dsp:txBody>
      <dsp:txXfrm>
        <a:off x="6622016" y="2297900"/>
        <a:ext cx="2361866" cy="2503841"/>
      </dsp:txXfrm>
    </dsp:sp>
    <dsp:sp modelId="{8B2DAAB2-825E-46E7-8909-C773D33B1969}">
      <dsp:nvSpPr>
        <dsp:cNvPr id="0" name=""/>
        <dsp:cNvSpPr/>
      </dsp:nvSpPr>
      <dsp:spPr>
        <a:xfrm>
          <a:off x="6372100" y="4809042"/>
          <a:ext cx="2268859" cy="201851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отбор / разработка диагностических материалов</a:t>
          </a:r>
          <a:endParaRPr lang="ru-RU" sz="2000" kern="1200" dirty="0"/>
        </a:p>
      </dsp:txBody>
      <dsp:txXfrm>
        <a:off x="6372100" y="4809042"/>
        <a:ext cx="2268859" cy="201851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8E59F2-FC10-44BD-B9B1-6A7461E325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051F8F-5DF0-49C2-B260-FA82651A1CDF}" type="datetimeFigureOut">
              <a:rPr lang="ru-RU" smtClean="0"/>
              <a:pPr/>
              <a:t>19.09.2019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ru-RU" dirty="0"/>
              <a:t>Самоанализ урока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87624" y="38862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О.Ю. Срабова,</a:t>
            </a:r>
          </a:p>
          <a:p>
            <a:pPr algn="r"/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</a:rPr>
              <a:t> зав. каф. истории и социально-гуманитарных дисциплин, к.п.н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</a:rPr>
              <a:t>ЛОИРО, методист МУ «ВРМЦ»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9952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3D8364-0CEA-46DC-A41C-9DFE309A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ПЛАНИРУЕМЫЕ ОБРАЗОВАТЕЛЬНЫЕ РЕЗУЛЬТАТЫ</a:t>
            </a:r>
            <a:endParaRPr lang="ru-RU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02AB5D61-F505-4F09-B49A-7B4F16C345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4755144"/>
              </p:ext>
            </p:extLst>
          </p:nvPr>
        </p:nvGraphicFramePr>
        <p:xfrm>
          <a:off x="0" y="1417638"/>
          <a:ext cx="9144000" cy="6221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3782715943"/>
                    </a:ext>
                  </a:extLst>
                </a:gridCol>
                <a:gridCol w="3108176">
                  <a:extLst>
                    <a:ext uri="{9D8B030D-6E8A-4147-A177-3AD203B41FA5}">
                      <a16:colId xmlns="" xmlns:a16="http://schemas.microsoft.com/office/drawing/2014/main" val="2337971745"/>
                    </a:ext>
                  </a:extLst>
                </a:gridCol>
                <a:gridCol w="2987824">
                  <a:extLst>
                    <a:ext uri="{9D8B030D-6E8A-4147-A177-3AD203B41FA5}">
                      <a16:colId xmlns="" xmlns:a16="http://schemas.microsoft.com/office/drawing/2014/main" val="3457581875"/>
                    </a:ext>
                  </a:extLst>
                </a:gridCol>
              </a:tblGrid>
              <a:tr h="46962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025257"/>
                  </a:ext>
                </a:extLst>
              </a:tr>
              <a:tr h="204579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освоенные элементы социального опыта, изучаемые в учебных предметах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сформированные межпредметные понятия и универсальные учебные 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сформированная система ценностных отношений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 себе и т.д.).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4909465"/>
                  </a:ext>
                </a:extLst>
              </a:tr>
              <a:tr h="33249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знания, умения, навыки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решения проблем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творческой 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межпредметные понятия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(познавательные, регулятивные, коммуникативные)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научное мировоззрение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самоопределение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 проявления обучающихся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3976354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412460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5653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057FA3-7367-487C-A13B-230A4D6E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562074"/>
          </a:xfrm>
        </p:spPr>
        <p:txBody>
          <a:bodyPr/>
          <a:lstStyle/>
          <a:p>
            <a:pPr algn="ctr"/>
            <a:r>
              <a:rPr lang="ru-RU" sz="3200" b="1" i="1" dirty="0"/>
              <a:t>Модельные  варианты формулировок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B43F1AE1-65EE-45B5-9A43-080695B1D8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00528847"/>
              </p:ext>
            </p:extLst>
          </p:nvPr>
        </p:nvGraphicFramePr>
        <p:xfrm>
          <a:off x="0" y="836712"/>
          <a:ext cx="9144000" cy="6001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5856">
                  <a:extLst>
                    <a:ext uri="{9D8B030D-6E8A-4147-A177-3AD203B41FA5}">
                      <a16:colId xmlns="" xmlns:a16="http://schemas.microsoft.com/office/drawing/2014/main" val="3415863816"/>
                    </a:ext>
                  </a:extLst>
                </a:gridCol>
                <a:gridCol w="3168352">
                  <a:extLst>
                    <a:ext uri="{9D8B030D-6E8A-4147-A177-3AD203B41FA5}">
                      <a16:colId xmlns="" xmlns:a16="http://schemas.microsoft.com/office/drawing/2014/main" val="430053850"/>
                    </a:ext>
                  </a:extLst>
                </a:gridCol>
                <a:gridCol w="2699792">
                  <a:extLst>
                    <a:ext uri="{9D8B030D-6E8A-4147-A177-3AD203B41FA5}">
                      <a16:colId xmlns="" xmlns:a16="http://schemas.microsoft.com/office/drawing/2014/main" val="2191157058"/>
                    </a:ext>
                  </a:extLst>
                </a:gridCol>
              </a:tblGrid>
              <a:tr h="2702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5737112"/>
                  </a:ext>
                </a:extLst>
              </a:tr>
              <a:tr h="37084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формулу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приводят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примеры …;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характеризуют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объясняют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на … и т.д.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учебную проблему;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классифицируют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сравнивают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 о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модель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высказывают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парах (группах);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оказывают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3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пересказывают</a:t>
                      </a:r>
                      <a:r>
                        <a:rPr kumimoji="0" lang="ru-RU" altLang="ru-RU" sz="2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 и т.д.</a:t>
                      </a:r>
                    </a:p>
                  </a:txBody>
                  <a:tcPr marT="45681" marB="456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убеждаются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воспринимают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осознают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проявляют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интерес к … и т.д.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917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8739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76360CF-1DC6-4CD1-81D6-D2BF8D640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8676456" cy="6858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000" b="1" i="1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форма </a:t>
            </a:r>
            <a:r>
              <a:rPr lang="ru-RU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практической реализации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созданной на уроке проблемной ситуации. </a:t>
            </a:r>
          </a:p>
          <a:p>
            <a:pPr marL="114300" indent="0">
              <a:buNone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созданная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(спровоцированная) учителем ситуация, при которой ученик осознает, что не может достичь поставленной перед ним учебной цели с помощью имеющихся у него знаний и умений.</a:t>
            </a:r>
          </a:p>
          <a:p>
            <a:pPr marL="114300" indent="0">
              <a:buNone/>
            </a:pP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8395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1317E96-5D39-488A-B9D6-668A30E6C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6672"/>
            <a:ext cx="8460432" cy="5924128"/>
          </a:xfrm>
        </p:spPr>
        <p:txBody>
          <a:bodyPr/>
          <a:lstStyle/>
          <a:p>
            <a:pPr marL="114300" indent="0" algn="ctr">
              <a:buNone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 – </a:t>
            </a:r>
          </a:p>
          <a:p>
            <a:pPr marL="11430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такой способ обучения, в котором определённую (важную, существенную и т.д.) образовательную нагрузку выполняют </a:t>
            </a:r>
            <a:r>
              <a:rPr lang="ru-RU" sz="3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обучения под управлением учителя.</a:t>
            </a:r>
            <a:endParaRPr lang="ru-RU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6762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59E53B-419B-436C-AE9B-05B1C2D9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72008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проблемно-поисковой деятельности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="" xmlns:a16="http://schemas.microsoft.com/office/drawing/2014/main" id="{BADE79CE-F9EF-40C9-B4FC-471A51890B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05772393"/>
              </p:ext>
            </p:extLst>
          </p:nvPr>
        </p:nvGraphicFramePr>
        <p:xfrm>
          <a:off x="457200" y="1124744"/>
          <a:ext cx="7620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49329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BC32B2-DFF6-4838-8DA7-ED00FF80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634082"/>
          </a:xfrm>
        </p:spPr>
        <p:txBody>
          <a:bodyPr/>
          <a:lstStyle/>
          <a:p>
            <a:pPr algn="ctr"/>
            <a:r>
              <a:rPr lang="ru-RU" dirty="0"/>
              <a:t>Урок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60900DAD-9F22-44CD-B8E1-C2969CCE89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60676745"/>
              </p:ext>
            </p:extLst>
          </p:nvPr>
        </p:nvGraphicFramePr>
        <p:xfrm>
          <a:off x="-36512" y="836712"/>
          <a:ext cx="8496944" cy="57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656">
                  <a:extLst>
                    <a:ext uri="{9D8B030D-6E8A-4147-A177-3AD203B41FA5}">
                      <a16:colId xmlns="" xmlns:a16="http://schemas.microsoft.com/office/drawing/2014/main" val="3712161598"/>
                    </a:ext>
                  </a:extLst>
                </a:gridCol>
                <a:gridCol w="2820144">
                  <a:extLst>
                    <a:ext uri="{9D8B030D-6E8A-4147-A177-3AD203B41FA5}">
                      <a16:colId xmlns="" xmlns:a16="http://schemas.microsoft.com/office/drawing/2014/main" val="916263613"/>
                    </a:ext>
                  </a:extLst>
                </a:gridCol>
                <a:gridCol w="2820144">
                  <a:extLst>
                    <a:ext uri="{9D8B030D-6E8A-4147-A177-3AD203B41FA5}">
                      <a16:colId xmlns="" xmlns:a16="http://schemas.microsoft.com/office/drawing/2014/main" val="27357261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Комбинированный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Синтетический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65615"/>
                  </a:ext>
                </a:extLst>
              </a:tr>
              <a:tr h="6892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отражают внешнюю структуру</a:t>
                      </a:r>
                    </a:p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6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отражают внутреннюю структуру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875918"/>
                  </a:ext>
                </a:extLst>
              </a:tr>
              <a:tr h="415000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Актуализация опорных ЗУН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9249219"/>
                  </a:ext>
                </a:extLst>
              </a:tr>
              <a:tr h="415000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Проверка д/з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7219625"/>
                  </a:ext>
                </a:extLst>
              </a:tr>
              <a:tr h="415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опорных ЗУН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35201997"/>
                  </a:ext>
                </a:extLst>
              </a:tr>
              <a:tr h="415000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нового материала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проблемной ситуации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1983490"/>
                  </a:ext>
                </a:extLst>
              </a:tr>
              <a:tr h="415000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Закрепление изученного материала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i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Постановка учебной проблемы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05424395"/>
                  </a:ext>
                </a:extLst>
              </a:tr>
              <a:tr h="415000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Завершающий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Подтверждение и применение найденного решения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9469579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7855D835-2011-4DD9-8C29-6C7C5891EC04}"/>
              </a:ext>
            </a:extLst>
          </p:cNvPr>
          <p:cNvCxnSpPr/>
          <p:nvPr/>
        </p:nvCxnSpPr>
        <p:spPr>
          <a:xfrm flipH="1">
            <a:off x="3059832" y="1124744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569A2DBE-B447-4BF2-A530-51BCDBFBD7AC}"/>
              </a:ext>
            </a:extLst>
          </p:cNvPr>
          <p:cNvCxnSpPr/>
          <p:nvPr/>
        </p:nvCxnSpPr>
        <p:spPr>
          <a:xfrm>
            <a:off x="4572000" y="1124744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580A1BD9-284D-4241-AD0F-245FD0DDE434}"/>
              </a:ext>
            </a:extLst>
          </p:cNvPr>
          <p:cNvCxnSpPr/>
          <p:nvPr/>
        </p:nvCxnSpPr>
        <p:spPr>
          <a:xfrm flipV="1">
            <a:off x="4788024" y="2132856"/>
            <a:ext cx="792088" cy="129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="" xmlns:a16="http://schemas.microsoft.com/office/drawing/2014/main" id="{8CEABF6C-0C51-4DF0-AF1E-9BCFDF2FD318}"/>
              </a:ext>
            </a:extLst>
          </p:cNvPr>
          <p:cNvCxnSpPr/>
          <p:nvPr/>
        </p:nvCxnSpPr>
        <p:spPr>
          <a:xfrm flipV="1">
            <a:off x="4788024" y="3429000"/>
            <a:ext cx="792088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D08E9B15-E959-4762-84F2-E3F22ED81EA9}"/>
              </a:ext>
            </a:extLst>
          </p:cNvPr>
          <p:cNvCxnSpPr/>
          <p:nvPr/>
        </p:nvCxnSpPr>
        <p:spPr>
          <a:xfrm>
            <a:off x="4788024" y="3645024"/>
            <a:ext cx="792088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4972C981-413C-4C2B-B46E-0CA65AB2434B}"/>
              </a:ext>
            </a:extLst>
          </p:cNvPr>
          <p:cNvCxnSpPr/>
          <p:nvPr/>
        </p:nvCxnSpPr>
        <p:spPr>
          <a:xfrm>
            <a:off x="4788024" y="3573016"/>
            <a:ext cx="792088" cy="180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="" xmlns:a16="http://schemas.microsoft.com/office/drawing/2014/main" id="{3448EDE8-CF14-441B-912C-E53B81FB38EF}"/>
              </a:ext>
            </a:extLst>
          </p:cNvPr>
          <p:cNvCxnSpPr/>
          <p:nvPr/>
        </p:nvCxnSpPr>
        <p:spPr>
          <a:xfrm>
            <a:off x="4788024" y="3645024"/>
            <a:ext cx="792088" cy="2376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="" xmlns:a16="http://schemas.microsoft.com/office/drawing/2014/main" id="{98FA3D0C-E808-469A-90C2-91C9E959051A}"/>
              </a:ext>
            </a:extLst>
          </p:cNvPr>
          <p:cNvCxnSpPr/>
          <p:nvPr/>
        </p:nvCxnSpPr>
        <p:spPr>
          <a:xfrm flipH="1" flipV="1">
            <a:off x="2843808" y="2132856"/>
            <a:ext cx="792088" cy="129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="" xmlns:a16="http://schemas.microsoft.com/office/drawing/2014/main" id="{73BAF801-9EF7-4617-BE8A-92C985FE512F}"/>
              </a:ext>
            </a:extLst>
          </p:cNvPr>
          <p:cNvCxnSpPr/>
          <p:nvPr/>
        </p:nvCxnSpPr>
        <p:spPr>
          <a:xfrm flipH="1" flipV="1">
            <a:off x="2843808" y="2852936"/>
            <a:ext cx="792088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="" xmlns:a16="http://schemas.microsoft.com/office/drawing/2014/main" id="{3AD477D3-F01C-409F-9594-1AC8F53C0898}"/>
              </a:ext>
            </a:extLst>
          </p:cNvPr>
          <p:cNvCxnSpPr/>
          <p:nvPr/>
        </p:nvCxnSpPr>
        <p:spPr>
          <a:xfrm flipH="1" flipV="1">
            <a:off x="2843808" y="3284984"/>
            <a:ext cx="79208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="" xmlns:a16="http://schemas.microsoft.com/office/drawing/2014/main" id="{783BC458-91C2-4282-B5D0-C74AD87CA40F}"/>
              </a:ext>
            </a:extLst>
          </p:cNvPr>
          <p:cNvCxnSpPr/>
          <p:nvPr/>
        </p:nvCxnSpPr>
        <p:spPr>
          <a:xfrm flipH="1">
            <a:off x="2843808" y="3645024"/>
            <a:ext cx="792088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="" xmlns:a16="http://schemas.microsoft.com/office/drawing/2014/main" id="{DB7DDF21-1410-4FB6-A07F-EF986EDCF4E8}"/>
              </a:ext>
            </a:extLst>
          </p:cNvPr>
          <p:cNvCxnSpPr/>
          <p:nvPr/>
        </p:nvCxnSpPr>
        <p:spPr>
          <a:xfrm flipH="1">
            <a:off x="2843808" y="3645024"/>
            <a:ext cx="792088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>
            <a:extLst>
              <a:ext uri="{FF2B5EF4-FFF2-40B4-BE49-F238E27FC236}">
                <a16:creationId xmlns="" xmlns:a16="http://schemas.microsoft.com/office/drawing/2014/main" id="{480E7A58-B478-41AE-9786-EEFBDC64D713}"/>
              </a:ext>
            </a:extLst>
          </p:cNvPr>
          <p:cNvCxnSpPr/>
          <p:nvPr/>
        </p:nvCxnSpPr>
        <p:spPr>
          <a:xfrm flipH="1">
            <a:off x="2843808" y="3645024"/>
            <a:ext cx="864096" cy="15121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="" xmlns:a16="http://schemas.microsoft.com/office/drawing/2014/main" id="{F63127EB-6E72-4E32-89BE-56588C791BDF}"/>
              </a:ext>
            </a:extLst>
          </p:cNvPr>
          <p:cNvCxnSpPr/>
          <p:nvPr/>
        </p:nvCxnSpPr>
        <p:spPr>
          <a:xfrm flipH="1">
            <a:off x="2843808" y="3645024"/>
            <a:ext cx="792088" cy="2232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75905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1FED6E7-6304-49C6-8D82-33E879A6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/>
          <a:lstStyle/>
          <a:p>
            <a:pPr fontAlgn="base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самоанализа урока</a:t>
            </a:r>
          </a:p>
          <a:p>
            <a:pPr fontAlgn="base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«Основания как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неорганических соединений»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класс).</a:t>
            </a:r>
          </a:p>
          <a:p>
            <a:pPr fontAlgn="base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r>
              <a:rPr lang="ru-RU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формирование УУД при изучении класса оснований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Предметно-дидактическая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развитие знаний учащихся об основаниях как классе неорганических соединений.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8534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48DE4D-D1C6-48D3-A728-26A3214A5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/>
          <a:lstStyle/>
          <a:p>
            <a:pPr marL="114300" indent="0" algn="ctr" fontAlgn="base">
              <a:buNone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урока:</a:t>
            </a:r>
          </a:p>
          <a:p>
            <a:pPr fontAlgn="base">
              <a:buNone/>
            </a:pPr>
            <a:r>
              <a:rPr lang="ru-RU" sz="3200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Предметные</a:t>
            </a:r>
            <a:r>
              <a:rPr lang="ru-RU" sz="28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и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примеры оснований;</a:t>
            </a:r>
          </a:p>
          <a:p>
            <a:pPr fontAlgn="base"/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физические свойства оснований;</a:t>
            </a:r>
          </a:p>
          <a:p>
            <a:pPr fontAlgn="base"/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способы получения и химические свойства оснований,</a:t>
            </a:r>
          </a:p>
          <a:p>
            <a:pPr fontAlgn="base"/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уравнения соответствующих химических реакций.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7943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30E2186-894D-408C-AE2A-93A462D91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/>
          <a:lstStyle/>
          <a:p>
            <a:pPr fontAlgn="base">
              <a:buNone/>
            </a:pPr>
            <a:r>
              <a:rPr lang="ru-RU" sz="28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Метапредметные:</a:t>
            </a:r>
          </a:p>
          <a:p>
            <a:pPr fontAlgn="base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общую формулу состава оснований;</a:t>
            </a:r>
          </a:p>
          <a:p>
            <a:pPr fontAlgn="base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сравнивают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основания по их физическим и химическим свойствам;</a:t>
            </a:r>
          </a:p>
          <a:p>
            <a:pPr fontAlgn="base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классифицируют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по растворимости;</a:t>
            </a:r>
          </a:p>
          <a:p>
            <a:pPr fontAlgn="base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постановке и решении учебной проблемы;</a:t>
            </a:r>
          </a:p>
          <a:p>
            <a:pPr fontAlgn="base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правильность выполнения заданий.</a:t>
            </a:r>
          </a:p>
          <a:p>
            <a:pPr fontAlgn="base">
              <a:buNone/>
            </a:pPr>
            <a:r>
              <a:rPr lang="ru-RU" sz="28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Личностные:</a:t>
            </a:r>
          </a:p>
          <a:p>
            <a:pPr fontAlgn="base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убеждаются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познаваемости мира;</a:t>
            </a:r>
          </a:p>
          <a:p>
            <a:pPr fontAlgn="base"/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интерес к изучению химии.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1078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BF3B184-9B0C-4141-9F95-87A28E193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7620000" cy="6140152"/>
          </a:xfrm>
        </p:spPr>
        <p:txBody>
          <a:bodyPr/>
          <a:lstStyle/>
          <a:p>
            <a:pPr fontAlgn="base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Тип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урока: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 дидактической цели: изучения нового материала.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 способу организации: синтетический.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 ведущему методу обучения: проблемный.</a:t>
            </a:r>
          </a:p>
          <a:p>
            <a:pPr fontAlgn="base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Методы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Основной: проблемно-поисковый.</a:t>
            </a:r>
          </a:p>
          <a:p>
            <a:pPr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Дополнительные: беседа, самостоятельная работа, демонстрационный эксперимент и др.</a:t>
            </a:r>
          </a:p>
          <a:p>
            <a:pPr fontAlgn="base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Средства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</a:t>
            </a:r>
          </a:p>
          <a:p>
            <a:pPr fontAlgn="base">
              <a:buNone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Ход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8970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b="1" i="1" dirty="0"/>
              <a:t>Задание 1. Проанализировать организацию образовательного процесса на Вашем уроке согласно предложенным критериям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2167114"/>
              </p:ext>
            </p:extLst>
          </p:nvPr>
        </p:nvGraphicFramePr>
        <p:xfrm>
          <a:off x="467544" y="1628799"/>
          <a:ext cx="7571184" cy="4826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626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6047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урока: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0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Общие цели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7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Профессиональная позиция учителя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0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Позиция ученика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5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Характер отношений учителя и ученика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35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Характер отношений учащихся между собой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0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учебного материала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0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Метод обучения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10733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fontAlgn="base"/>
            <a:endParaRPr lang="ru-RU" sz="2800" u="sng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Предметный </a:t>
            </a:r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fontAlgn="base"/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оснований.</a:t>
            </a:r>
          </a:p>
          <a:p>
            <a:pPr fontAlgn="base"/>
            <a:endParaRPr lang="ru-RU" sz="2800" b="1" u="sng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Метапредметный</a:t>
            </a:r>
            <a:r>
              <a:rPr lang="ru-RU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</a:p>
          <a:p>
            <a:pPr fontAlgn="base"/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общую формулу (модель) состава оснований.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61453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02024"/>
            <a:ext cx="7620000" cy="1143000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="" xmlns:p14="http://schemas.microsoft.com/office/powerpoint/2010/main" val="85078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3716933"/>
              </p:ext>
            </p:extLst>
          </p:nvPr>
        </p:nvGraphicFramePr>
        <p:xfrm>
          <a:off x="0" y="44624"/>
          <a:ext cx="9143999" cy="6841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585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296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03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 сопоставления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Традиционный урок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Урок по ФГОС ООО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2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Общие цели </a:t>
                      </a:r>
                      <a:endParaRPr lang="ru-RU" sz="2200" b="1" i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Сформировать знания, умения,</a:t>
                      </a:r>
                      <a:r>
                        <a:rPr lang="ru-RU" sz="22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навыки.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Сформировать</a:t>
                      </a:r>
                      <a:r>
                        <a:rPr lang="ru-RU" sz="22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универсальные учебные действия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2200" i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чего?</a:t>
                      </a:r>
                      <a:endParaRPr lang="ru-RU" sz="2200" i="1" u="sng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Ученик – субъект учебной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деятельности, который сам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заинтересован в учении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саморазвитии.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87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Профессиональная позиция</a:t>
                      </a:r>
                      <a:r>
                        <a:rPr lang="ru-RU" sz="2200" b="1" i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b="1" i="1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учителя</a:t>
                      </a:r>
                      <a:endParaRPr lang="ru-RU" sz="2200" b="1" i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Учитель – центральная фигура на уроке. Он учит, показывает, объясняет, рассказывает, доказывает, диктует, спрашивает, проверяет, оценивает.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Учитель </a:t>
                      </a:r>
                      <a:r>
                        <a:rPr lang="ru-RU" sz="2200" i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организует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учебную деятельность: объясняет, показывает, напоминает, подводит к проблеме, сознательно ошибается, создает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ситуацию успеха, совещается, предотвращает, стимулирует, закрепляет </a:t>
                      </a:r>
                      <a:r>
                        <a:rPr lang="ru-RU" sz="2200" i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авторитет ученика</a:t>
                      </a:r>
                      <a:endParaRPr lang="ru-RU" sz="2200" i="1" u="sng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среди одноклассников.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1527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90181513"/>
              </p:ext>
            </p:extLst>
          </p:nvPr>
        </p:nvGraphicFramePr>
        <p:xfrm>
          <a:off x="1" y="0"/>
          <a:ext cx="9143999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984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8618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6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 сопоставления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Традиционный урок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Урок по ФГОС ООО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3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Позиция ученика</a:t>
                      </a:r>
                      <a:endParaRPr lang="ru-RU" sz="22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Объект обучения, на него воздействует учитель.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Ждет инструкций учителя, чтобы выполнять задание.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Субъект учения.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школьника сформирована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внутренняя потребность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i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включиться в деятельность</a:t>
                      </a:r>
                      <a:endParaRPr lang="ru-RU" sz="2200" i="1" u="sng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(«хочу узнать», «хочу решить» и т.д.). 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99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 отношений учителя</a:t>
                      </a:r>
                      <a:r>
                        <a:rPr lang="ru-RU" sz="2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 ученика</a:t>
                      </a:r>
                      <a:endParaRPr lang="ru-RU" sz="22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большинстве случаев авторитарный.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Делового </a:t>
                      </a:r>
                      <a:r>
                        <a:rPr lang="ru-RU" sz="2200" i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партнерства.</a:t>
                      </a:r>
                      <a:endParaRPr lang="ru-RU" sz="2200" i="1" u="sng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99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Характер отношений учащихся</a:t>
                      </a:r>
                      <a:r>
                        <a:rPr lang="ru-RU" sz="2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между </a:t>
                      </a:r>
                      <a:r>
                        <a:rPr lang="ru-RU" sz="22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собой</a:t>
                      </a:r>
                      <a:endParaRPr lang="ru-RU" sz="22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планируется.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Проявляется в </a:t>
                      </a:r>
                      <a:r>
                        <a:rPr lang="ru-RU" sz="2200" i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 обучающихся </a:t>
                      </a: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(самостоятельной, в парах, групповой).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577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3262184"/>
              </p:ext>
            </p:extLst>
          </p:nvPr>
        </p:nvGraphicFramePr>
        <p:xfrm>
          <a:off x="1" y="0"/>
          <a:ext cx="9143999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7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079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73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Критерии сопоставления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Традиционный урок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Урок по ФГОС ООО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1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Содержание учебного материала</a:t>
                      </a:r>
                      <a:endParaRPr lang="ru-RU" sz="23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Невозможно определить вне</a:t>
                      </a:r>
                      <a:r>
                        <a:rPr lang="ru-RU" sz="23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конкретного предмета и конкретного года обучения.</a:t>
                      </a:r>
                      <a:endParaRPr lang="ru-RU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i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Формируется</a:t>
                      </a: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система понятий, способов</a:t>
                      </a:r>
                      <a:endParaRPr lang="ru-RU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деятельности.</a:t>
                      </a:r>
                      <a:endParaRPr lang="ru-RU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2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b="1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 обучения</a:t>
                      </a:r>
                      <a:endParaRPr lang="ru-RU" sz="2300" b="1" i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Многообразие методов, связанных с объяснением и показом: в основном через вербальный способ;</a:t>
                      </a:r>
                      <a:endParaRPr lang="ru-RU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 и тренировку; повторение и практические занятия.</a:t>
                      </a:r>
                      <a:endParaRPr lang="ru-RU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Один из главных методов – </a:t>
                      </a:r>
                      <a:r>
                        <a:rPr lang="ru-RU" sz="2300" i="1" u="sng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 учебных задач </a:t>
                      </a:r>
                      <a:r>
                        <a:rPr lang="ru-RU" sz="2300" i="0" u="none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через систему учебных действий.</a:t>
                      </a:r>
                      <a:endParaRPr lang="ru-RU" sz="2300" i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 решения учебных задач – моделирование и исследование.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3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Ведущие учебные действия -контроль и оценивание.</a:t>
                      </a:r>
                      <a:endParaRPr lang="ru-RU" sz="2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8391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="" xmlns:a16="http://schemas.microsoft.com/office/drawing/2014/main" id="{E1D4FD80-FB2A-45B9-8F30-3287946BE6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8107768"/>
              </p:ext>
            </p:extLst>
          </p:nvPr>
        </p:nvGraphicFramePr>
        <p:xfrm>
          <a:off x="-324544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398AAF10-0C4A-4E7B-AF5A-8CFCAB8774B6}"/>
              </a:ext>
            </a:extLst>
          </p:cNvPr>
          <p:cNvCxnSpPr/>
          <p:nvPr/>
        </p:nvCxnSpPr>
        <p:spPr>
          <a:xfrm>
            <a:off x="3131840" y="105273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A6FCB580-689F-4F8C-9623-1B08D8F5B52A}"/>
              </a:ext>
            </a:extLst>
          </p:cNvPr>
          <p:cNvCxnSpPr/>
          <p:nvPr/>
        </p:nvCxnSpPr>
        <p:spPr>
          <a:xfrm>
            <a:off x="6084168" y="2996952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B899352D-AC7F-47B5-8BC1-EE2888EC517E}"/>
              </a:ext>
            </a:extLst>
          </p:cNvPr>
          <p:cNvSpPr/>
          <p:nvPr/>
        </p:nvSpPr>
        <p:spPr>
          <a:xfrm>
            <a:off x="6614513" y="188649"/>
            <a:ext cx="1629895" cy="504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A3FC6533-E2B2-43C2-90A8-EA693C227246}"/>
              </a:ext>
            </a:extLst>
          </p:cNvPr>
          <p:cNvCxnSpPr/>
          <p:nvPr/>
        </p:nvCxnSpPr>
        <p:spPr>
          <a:xfrm flipH="1">
            <a:off x="3275856" y="440669"/>
            <a:ext cx="3338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="" xmlns:a16="http://schemas.microsoft.com/office/drawing/2014/main" id="{75B344D2-FA5B-4638-88C2-AB1AD6A37496}"/>
              </a:ext>
            </a:extLst>
          </p:cNvPr>
          <p:cNvCxnSpPr/>
          <p:nvPr/>
        </p:nvCxnSpPr>
        <p:spPr>
          <a:xfrm flipH="1">
            <a:off x="4572000" y="692690"/>
            <a:ext cx="2736304" cy="1800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F1A907FD-1AC1-46E4-9451-34F677989625}"/>
              </a:ext>
            </a:extLst>
          </p:cNvPr>
          <p:cNvCxnSpPr/>
          <p:nvPr/>
        </p:nvCxnSpPr>
        <p:spPr>
          <a:xfrm>
            <a:off x="8225644" y="692690"/>
            <a:ext cx="0" cy="4032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трелка вправо 8"/>
          <p:cNvSpPr/>
          <p:nvPr/>
        </p:nvSpPr>
        <p:spPr>
          <a:xfrm rot="21307861" flipV="1">
            <a:off x="3071965" y="659970"/>
            <a:ext cx="949854" cy="569505"/>
          </a:xfrm>
          <a:prstGeom prst="rightArrow">
            <a:avLst>
              <a:gd name="adj1" fmla="val 50000"/>
              <a:gd name="adj2" fmla="val 47402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Стрелка вправо 10"/>
          <p:cNvSpPr/>
          <p:nvPr/>
        </p:nvSpPr>
        <p:spPr>
          <a:xfrm rot="21307861" flipV="1">
            <a:off x="5991872" y="2735797"/>
            <a:ext cx="652446" cy="450302"/>
          </a:xfrm>
          <a:prstGeom prst="rightArrow">
            <a:avLst>
              <a:gd name="adj1" fmla="val 50000"/>
              <a:gd name="adj2" fmla="val 47402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="" xmlns:p14="http://schemas.microsoft.com/office/powerpoint/2010/main" val="428778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705165-E323-46A1-8103-7B8CBFD6B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pPr algn="ctr"/>
            <a:r>
              <a:rPr lang="ru-RU" sz="3600" b="1" dirty="0"/>
              <a:t>Урок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E2CC63-9F05-4825-B3B8-D7971AA8B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обучения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схема или план </a:t>
            </a:r>
            <a:r>
              <a:rPr lang="ru-RU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педагога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образовательного процесса, основу которого составляет </a:t>
            </a:r>
            <a:r>
              <a:rPr lang="ru-RU" sz="3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преобладающая деятельность обучающихся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организует, выстраивает учитель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523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26BF8-E162-4108-BDF6-2EB21947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Метапредметные  уроки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8FA3615-3432-45A8-98E4-98D02CCB4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Уроки, ориентированные на формирование УУД (прежде всего - проблемные):</a:t>
            </a:r>
          </a:p>
          <a:p>
            <a:pPr algn="ctr"/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уроки-исследования;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уроки-проекты;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уроки-диспуты;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уроки-дискуссии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2325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B46188-5523-44C2-B776-A8A7A3F4F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94122"/>
          </a:xfrm>
        </p:spPr>
        <p:txBody>
          <a:bodyPr/>
          <a:lstStyle/>
          <a:p>
            <a:r>
              <a:rPr lang="ru-RU" dirty="0"/>
              <a:t>Тема урока: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0D3455-E2F1-4B47-955B-A422E9A3A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80728"/>
            <a:ext cx="8352928" cy="5420072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урока:</a:t>
            </a:r>
          </a:p>
          <a:p>
            <a:pPr fontAlgn="base"/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Деятельностная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УУД (… при изучении … на примере … в процессе …)</a:t>
            </a:r>
          </a:p>
          <a:p>
            <a:pPr fontAlgn="base"/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Предметно-дидактическая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опирается на тип урока по ведущей дидактической цели:</a:t>
            </a:r>
            <a:endParaRPr lang="ru-RU" sz="35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материала;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изученного материала;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обобщение ЗУН;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обучения.</a:t>
            </a:r>
          </a:p>
          <a:p>
            <a:pPr fontAlgn="base"/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1907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282</TotalTime>
  <Words>995</Words>
  <Application>Microsoft Office PowerPoint</Application>
  <PresentationFormat>Экран (4:3)</PresentationFormat>
  <Paragraphs>206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Соседство</vt:lpstr>
      <vt:lpstr>Самоанализ урока</vt:lpstr>
      <vt:lpstr>Задание 1. Проанализировать организацию образовательного процесса на Вашем уроке согласно предложенным критериям</vt:lpstr>
      <vt:lpstr>Слайд 3</vt:lpstr>
      <vt:lpstr>Слайд 4</vt:lpstr>
      <vt:lpstr>Слайд 5</vt:lpstr>
      <vt:lpstr>Слайд 6</vt:lpstr>
      <vt:lpstr>Урок</vt:lpstr>
      <vt:lpstr>Метапредметные  уроки</vt:lpstr>
      <vt:lpstr>Тема урока: </vt:lpstr>
      <vt:lpstr>ПЛАНИРУЕМЫЕ ОБРАЗОВАТЕЛЬНЫЕ РЕЗУЛЬТАТЫ</vt:lpstr>
      <vt:lpstr>Модельные  варианты формулировок</vt:lpstr>
      <vt:lpstr>Слайд 12</vt:lpstr>
      <vt:lpstr>Слайд 13</vt:lpstr>
      <vt:lpstr>Технология проблемно-поисковой деятельности</vt:lpstr>
      <vt:lpstr>Урок</vt:lpstr>
      <vt:lpstr>Слайд 16</vt:lpstr>
      <vt:lpstr>Слайд 17</vt:lpstr>
      <vt:lpstr>Слайд 18</vt:lpstr>
      <vt:lpstr>Слайд 19</vt:lpstr>
      <vt:lpstr>Слайд 20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Самоанализ урока</dc:title>
  <dc:creator>Olga</dc:creator>
  <cp:lastModifiedBy>oiv</cp:lastModifiedBy>
  <cp:revision>48</cp:revision>
  <dcterms:created xsi:type="dcterms:W3CDTF">2019-04-09T19:52:23Z</dcterms:created>
  <dcterms:modified xsi:type="dcterms:W3CDTF">2019-09-19T13:22:34Z</dcterms:modified>
</cp:coreProperties>
</file>